
<file path=[Content_Types].xml><?xml version="1.0" encoding="utf-8"?>
<Types xmlns="http://schemas.openxmlformats.org/package/2006/content-types">
  <Default Extension="bin" ContentType="image/unknown"/>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33"/>
  </p:notesMasterIdLst>
  <p:sldIdLst>
    <p:sldId id="278" r:id="rId2"/>
    <p:sldId id="279" r:id="rId3"/>
    <p:sldId id="295" r:id="rId4"/>
    <p:sldId id="296" r:id="rId5"/>
    <p:sldId id="297" r:id="rId6"/>
    <p:sldId id="299" r:id="rId7"/>
    <p:sldId id="298" r:id="rId8"/>
    <p:sldId id="300" r:id="rId9"/>
    <p:sldId id="321" r:id="rId10"/>
    <p:sldId id="281" r:id="rId11"/>
    <p:sldId id="302" r:id="rId12"/>
    <p:sldId id="310" r:id="rId13"/>
    <p:sldId id="311" r:id="rId14"/>
    <p:sldId id="312" r:id="rId15"/>
    <p:sldId id="305" r:id="rId16"/>
    <p:sldId id="316" r:id="rId17"/>
    <p:sldId id="318" r:id="rId18"/>
    <p:sldId id="319" r:id="rId19"/>
    <p:sldId id="317" r:id="rId20"/>
    <p:sldId id="315" r:id="rId21"/>
    <p:sldId id="322" r:id="rId22"/>
    <p:sldId id="323" r:id="rId23"/>
    <p:sldId id="324" r:id="rId24"/>
    <p:sldId id="325" r:id="rId25"/>
    <p:sldId id="326" r:id="rId26"/>
    <p:sldId id="327" r:id="rId27"/>
    <p:sldId id="304" r:id="rId28"/>
    <p:sldId id="329" r:id="rId29"/>
    <p:sldId id="328" r:id="rId30"/>
    <p:sldId id="306" r:id="rId31"/>
    <p:sldId id="293" r:id="rId3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82" d="100"/>
          <a:sy n="82" d="100"/>
        </p:scale>
        <p:origin x="720" y="7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shnu Burkhawala" userId="f73030997cc0ccf0" providerId="LiveId" clId="{4CEC2E31-5462-4624-B8BC-BCFEC66D08C7}"/>
    <pc:docChg chg="undo custSel addSld modSld sldOrd">
      <pc:chgData name="Vishnu Burkhawala" userId="f73030997cc0ccf0" providerId="LiveId" clId="{4CEC2E31-5462-4624-B8BC-BCFEC66D08C7}" dt="2023-05-10T04:43:35.443" v="456"/>
      <pc:docMkLst>
        <pc:docMk/>
      </pc:docMkLst>
      <pc:sldChg chg="addSp delSp modSp mod modAnim">
        <pc:chgData name="Vishnu Burkhawala" userId="f73030997cc0ccf0" providerId="LiveId" clId="{4CEC2E31-5462-4624-B8BC-BCFEC66D08C7}" dt="2023-05-10T04:43:35.443" v="456"/>
        <pc:sldMkLst>
          <pc:docMk/>
          <pc:sldMk cId="1003962426" sldId="293"/>
        </pc:sldMkLst>
        <pc:picChg chg="add mod">
          <ac:chgData name="Vishnu Burkhawala" userId="f73030997cc0ccf0" providerId="LiveId" clId="{4CEC2E31-5462-4624-B8BC-BCFEC66D08C7}" dt="2023-05-10T04:43:11.110" v="446" actId="1076"/>
          <ac:picMkLst>
            <pc:docMk/>
            <pc:sldMk cId="1003962426" sldId="293"/>
            <ac:picMk id="5" creationId="{D407FF1F-1D8E-E9E8-30D9-CD48A3FDF188}"/>
          </ac:picMkLst>
        </pc:picChg>
        <pc:picChg chg="add del mod">
          <ac:chgData name="Vishnu Burkhawala" userId="f73030997cc0ccf0" providerId="LiveId" clId="{4CEC2E31-5462-4624-B8BC-BCFEC66D08C7}" dt="2023-05-10T04:32:14.578" v="403"/>
          <ac:picMkLst>
            <pc:docMk/>
            <pc:sldMk cId="1003962426" sldId="293"/>
            <ac:picMk id="19" creationId="{34DB2658-30A3-FAD7-EAE5-97D0825033E0}"/>
          </ac:picMkLst>
        </pc:picChg>
        <pc:picChg chg="add mod">
          <ac:chgData name="Vishnu Burkhawala" userId="f73030997cc0ccf0" providerId="LiveId" clId="{4CEC2E31-5462-4624-B8BC-BCFEC66D08C7}" dt="2023-05-10T04:43:30.177" v="455" actId="1035"/>
          <ac:picMkLst>
            <pc:docMk/>
            <pc:sldMk cId="1003962426" sldId="293"/>
            <ac:picMk id="20" creationId="{4959B881-4610-9717-6526-F5A2EFDDF716}"/>
          </ac:picMkLst>
        </pc:picChg>
      </pc:sldChg>
      <pc:sldChg chg="modSp mod modTransition modAnim">
        <pc:chgData name="Vishnu Burkhawala" userId="f73030997cc0ccf0" providerId="LiveId" clId="{4CEC2E31-5462-4624-B8BC-BCFEC66D08C7}" dt="2023-05-10T04:30:05.838" v="389" actId="14100"/>
        <pc:sldMkLst>
          <pc:docMk/>
          <pc:sldMk cId="73884727" sldId="306"/>
        </pc:sldMkLst>
        <pc:picChg chg="mod">
          <ac:chgData name="Vishnu Burkhawala" userId="f73030997cc0ccf0" providerId="LiveId" clId="{4CEC2E31-5462-4624-B8BC-BCFEC66D08C7}" dt="2023-05-10T04:30:05.838" v="389" actId="14100"/>
          <ac:picMkLst>
            <pc:docMk/>
            <pc:sldMk cId="73884727" sldId="306"/>
            <ac:picMk id="4" creationId="{735C864D-EB69-BA3E-DF9B-AA03CF85F8AE}"/>
          </ac:picMkLst>
        </pc:picChg>
      </pc:sldChg>
      <pc:sldChg chg="ord">
        <pc:chgData name="Vishnu Burkhawala" userId="f73030997cc0ccf0" providerId="LiveId" clId="{4CEC2E31-5462-4624-B8BC-BCFEC66D08C7}" dt="2023-05-10T04:21:16.581" v="157"/>
        <pc:sldMkLst>
          <pc:docMk/>
          <pc:sldMk cId="1984749420" sldId="328"/>
        </pc:sldMkLst>
      </pc:sldChg>
      <pc:sldChg chg="modSp add mod">
        <pc:chgData name="Vishnu Burkhawala" userId="f73030997cc0ccf0" providerId="LiveId" clId="{4CEC2E31-5462-4624-B8BC-BCFEC66D08C7}" dt="2023-05-10T04:25:01.016" v="384" actId="255"/>
        <pc:sldMkLst>
          <pc:docMk/>
          <pc:sldMk cId="3332097082" sldId="329"/>
        </pc:sldMkLst>
        <pc:spChg chg="mod">
          <ac:chgData name="Vishnu Burkhawala" userId="f73030997cc0ccf0" providerId="LiveId" clId="{4CEC2E31-5462-4624-B8BC-BCFEC66D08C7}" dt="2023-05-10T04:17:59.427" v="27" actId="20577"/>
          <ac:spMkLst>
            <pc:docMk/>
            <pc:sldMk cId="3332097082" sldId="329"/>
            <ac:spMk id="2" creationId="{7935D53A-0A54-0C0D-4100-EB8AB3021A50}"/>
          </ac:spMkLst>
        </pc:spChg>
        <pc:spChg chg="mod">
          <ac:chgData name="Vishnu Burkhawala" userId="f73030997cc0ccf0" providerId="LiveId" clId="{4CEC2E31-5462-4624-B8BC-BCFEC66D08C7}" dt="2023-05-10T04:25:01.016" v="384" actId="255"/>
          <ac:spMkLst>
            <pc:docMk/>
            <pc:sldMk cId="3332097082" sldId="329"/>
            <ac:spMk id="3" creationId="{6908E3BA-DB32-8703-E318-83FB6465A107}"/>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6:36:57.34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1059 489,'-5'-1,"0"0,0 0,0-1,0 0,1 0,-1 0,1 0,-1-1,1 0,0 0,0 0,0 0,0-1,-5-6,-10-7,-13-8,-1 3,0 0,-2 2,0 2,-2 1,0 2,0 2,-1 1,-79-14,12 12,-1 5,-163 6,262 3,5 0,-1 1,0-1,1 0,-1 0,0 0,0 0,1 0,-1-1,0 1,1-1,-1 0,1 0,-1 0,1 0,-1 0,-2-2,6 2,-1 0,1 0,-1 0,1 0,-1 0,1 0,-1 0,1 0,0 0,0 0,-1 1,1-1,0 0,0 0,0 1,0-1,0 1,0-1,1 0,1-1,25-17,1 2,1 0,0 2,1 1,0 2,1 1,1 1,55-9,24 2,200-4,-298 21,8 1,0-1,0-2,36-6,-37 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30"/>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1,'1'29,"2"0,8 39,-5-36,48 217,-4-27,-5 43,11 60,-46-266,-2 1,-2 120,-6-154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29.545"/>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30"/>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1,'1'29,"2"0,8 39,-5-36,48 217,-4-27,-5 43,11 60,-46-266,-2 1,-2 120,-6-154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29.545"/>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30"/>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1,'1'29,"2"0,8 39,-5-36,48 217,-4-27,-5 43,11 60,-46-266,-2 1,-2 120,-6-154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29.545"/>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30"/>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1,'1'29,"2"0,8 39,-5-36,48 217,-4-27,-5 43,11 60,-46-266,-2 1,-2 120,-6-154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29.545"/>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30"/>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1,'1'29,"2"0,8 39,-5-36,48 217,-4-27,-5 43,11 60,-46-266,-2 1,-2 120,-6-154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09.735"/>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6:36:57.34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1059 489,'-5'-1,"0"0,0 0,0-1,0 0,1 0,-1 0,1 0,-1-1,1 0,0 0,0 0,0 0,0-1,-5-6,-10-7,-13-8,-1 3,0 0,-2 2,0 2,-2 1,0 2,0 2,-1 1,-79-14,12 12,-1 5,-163 6,262 3,5 0,-1 1,0-1,1 0,-1 0,0 0,0 0,1 0,-1-1,0 1,1-1,-1 0,1 0,-1 0,1 0,-1 0,-2-2,6 2,-1 0,1 0,-1 0,1 0,-1 0,1 0,-1 0,1 0,0 0,0 0,-1 1,1-1,0 0,0 0,0 1,0-1,0 1,0-1,1 0,1-1,25-17,1 2,1 0,0 2,1 1,0 2,1 1,1 1,55-9,24 2,200-4,-298 21,8 1,0-1,0-2,36-6,-37 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11.401"/>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11.946"/>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0,'4'0,"6"5,9 5,6 1,-1 3,-1-1,1-3,-5 2,-1-2,-3 2,-1 3,3-1,2 1,1 3,-1 2,-5-2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12.304"/>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12.680"/>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0,'0'0</inkml:trace>
  <inkml:trace contextRef="#ctx0" brushRef="#br0" timeOffset="1">1 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13.052"/>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13.445"/>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13.818"/>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14.176"/>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14.554"/>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1793,'0'-4,"8"-6,16-5,4 0</inkml:trace>
  <inkml:trace contextRef="#ctx0" brushRef="#br0" timeOffset="1">4160 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15.053"/>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1 510,'4'0,"1"-4,5-2,4-3,4-10,12-9,14-13,16-16,14-8,13-4,3-4,8-2,-13 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6:36:57.34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1059 489,'-5'-1,"0"0,0 0,0-1,0 0,1 0,-1 0,1 0,-1-1,1 0,0 0,0 0,0 0,0-1,-5-6,-10-7,-13-8,-1 3,0 0,-2 2,0 2,-2 1,0 2,0 2,-1 1,-79-14,12 12,-1 5,-163 6,262 3,5 0,-1 1,0-1,1 0,-1 0,0 0,0 0,1 0,-1-1,0 1,1-1,-1 0,1 0,-1 0,1 0,-1 0,-2-2,6 2,-1 0,1 0,-1 0,1 0,-1 0,1 0,-1 0,1 0,0 0,0 0,-1 1,1-1,0 0,0 0,0 1,0-1,0 1,0-1,1 0,1-1,25-17,1 2,1 0,0 2,1 1,0 2,1 1,1 1,55-9,24 2,200-4,-298 21,8 1,0-1,0-2,36-6,-37 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16.206"/>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16.599"/>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17.252"/>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1,'4'0,"2"4,3 1,1 5,3 9,3 9,4 13,2 16,1 12,6 6,2 3,0 1,-1 5,-1 0,-7-6,-1-3,-5 2,-6-11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17.656"/>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6:36:57.34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1059 489,'-5'-1,"0"0,0 0,0-1,0 0,1 0,-1 0,1 0,-1-1,1 0,0 0,0 0,0 0,0-1,-5-6,-10-7,-13-8,-1 3,0 0,-2 2,0 2,-2 1,0 2,0 2,-1 1,-79-14,12 12,-1 5,-163 6,262 3,5 0,-1 1,0-1,1 0,-1 0,0 0,0 0,1 0,-1-1,0 1,1-1,-1 0,1 0,-1 0,1 0,-1 0,-2-2,6 2,-1 0,1 0,-1 0,1 0,-1 0,1 0,-1 0,1 0,0 0,0 0,-1 1,1-1,0 0,0 0,0 1,0-1,0 1,0-1,1 0,1-1,25-17,1 2,1 0,0 2,1 1,0 2,1 1,1 1,55-9,24 2,200-4,-298 21,8 1,0-1,0-2,36-6,-37 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29.545"/>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30"/>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1,'1'29,"2"0,8 39,-5-36,48 217,-4-27,-5 43,11 60,-46-266,-2 1,-2 120,-6-154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29.545"/>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30"/>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1,'1'29,"2"0,8 39,-5-36,48 217,-4-27,-5 43,11 60,-46-266,-2 1,-2 120,-6-154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22T04:58:29.545"/>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bin"/><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bin"/><Relationship Id="rId7"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customXml" Target="../ink/ink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customXml" Target="../ink/ink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customXml" Target="../ink/ink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customXml" Target="../ink/ink4.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33.png"/><Relationship Id="rId3" Type="http://schemas.openxmlformats.org/officeDocument/2006/relationships/customXml" Target="../ink/ink5.xml"/><Relationship Id="rId12"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5.xml"/><Relationship Id="rId11" Type="http://schemas.openxmlformats.org/officeDocument/2006/relationships/image" Target="../media/image31.png"/><Relationship Id="rId10" Type="http://schemas.openxmlformats.org/officeDocument/2006/relationships/image" Target="../media/image35.png"/><Relationship Id="rId9" Type="http://schemas.openxmlformats.org/officeDocument/2006/relationships/customXml" Target="../ink/ink6.xml"/></Relationships>
</file>

<file path=ppt/slides/_rels/slide21.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37.png"/><Relationship Id="rId3" Type="http://schemas.openxmlformats.org/officeDocument/2006/relationships/customXml" Target="../ink/ink7.xml"/><Relationship Id="rId12" Type="http://schemas.openxmlformats.org/officeDocument/2006/relationships/image" Target="../media/image36.png"/><Relationship Id="rId2" Type="http://schemas.openxmlformats.org/officeDocument/2006/relationships/image" Target="../media/image9.png"/><Relationship Id="rId1" Type="http://schemas.openxmlformats.org/officeDocument/2006/relationships/slideLayout" Target="../slideLayouts/slideLayout5.xml"/><Relationship Id="rId11" Type="http://schemas.openxmlformats.org/officeDocument/2006/relationships/image" Target="../media/image34.png"/><Relationship Id="rId10" Type="http://schemas.openxmlformats.org/officeDocument/2006/relationships/image" Target="../media/image35.png"/><Relationship Id="rId9" Type="http://schemas.openxmlformats.org/officeDocument/2006/relationships/customXml" Target="../ink/ink8.xml"/><Relationship Id="rId14" Type="http://schemas.openxmlformats.org/officeDocument/2006/relationships/image" Target="../media/image38.jpg"/></Relationships>
</file>

<file path=ppt/slides/_rels/slide22.xml.rels><?xml version="1.0" encoding="UTF-8" standalone="yes"?>
<Relationships xmlns="http://schemas.openxmlformats.org/package/2006/relationships"><Relationship Id="rId8" Type="http://schemas.openxmlformats.org/officeDocument/2006/relationships/image" Target="../media/image2100.png"/><Relationship Id="rId3" Type="http://schemas.openxmlformats.org/officeDocument/2006/relationships/customXml" Target="../ink/ink9.xml"/><Relationship Id="rId12" Type="http://schemas.openxmlformats.org/officeDocument/2006/relationships/image" Target="../media/image40.png"/><Relationship Id="rId2" Type="http://schemas.openxmlformats.org/officeDocument/2006/relationships/image" Target="../media/image9.png"/><Relationship Id="rId1" Type="http://schemas.openxmlformats.org/officeDocument/2006/relationships/slideLayout" Target="../slideLayouts/slideLayout5.xml"/><Relationship Id="rId11" Type="http://schemas.openxmlformats.org/officeDocument/2006/relationships/image" Target="../media/image39.png"/><Relationship Id="rId10" Type="http://schemas.openxmlformats.org/officeDocument/2006/relationships/image" Target="../media/image350.png"/><Relationship Id="rId9" Type="http://schemas.openxmlformats.org/officeDocument/2006/relationships/customXml" Target="../ink/ink10.xml"/></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customXml" Target="../ink/ink11.xml"/><Relationship Id="rId7"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customXml" Target="../ink/ink12.xml"/><Relationship Id="rId4" Type="http://schemas.openxmlformats.org/officeDocument/2006/relationships/image" Target="../media/image41.png"/><Relationship Id="rId9"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customXml" Target="../ink/ink13.xml"/><Relationship Id="rId7" Type="http://schemas.openxmlformats.org/officeDocument/2006/relationships/image" Target="../media/image46.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customXml" Target="../ink/ink14.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customXml" Target="../ink/ink15.xml"/><Relationship Id="rId7" Type="http://schemas.openxmlformats.org/officeDocument/2006/relationships/image" Target="../media/image48.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customXml" Target="../ink/ink16.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customXml" Target="../ink/ink17.xml"/><Relationship Id="rId7" Type="http://schemas.openxmlformats.org/officeDocument/2006/relationships/image" Target="../media/image50.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customXml" Target="../ink/ink18.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customXml" Target="../ink/ink23.xml"/><Relationship Id="rId13" Type="http://schemas.openxmlformats.org/officeDocument/2006/relationships/customXml" Target="../ink/ink27.xml"/><Relationship Id="rId18" Type="http://schemas.openxmlformats.org/officeDocument/2006/relationships/customXml" Target="../ink/ink30.xml"/><Relationship Id="rId3" Type="http://schemas.openxmlformats.org/officeDocument/2006/relationships/image" Target="../media/image210.png"/><Relationship Id="rId21" Type="http://schemas.openxmlformats.org/officeDocument/2006/relationships/image" Target="../media/image52.png"/><Relationship Id="rId7" Type="http://schemas.openxmlformats.org/officeDocument/2006/relationships/customXml" Target="../ink/ink22.xml"/><Relationship Id="rId12" Type="http://schemas.openxmlformats.org/officeDocument/2006/relationships/customXml" Target="../ink/ink26.xml"/><Relationship Id="rId17" Type="http://schemas.openxmlformats.org/officeDocument/2006/relationships/image" Target="../media/image510.png"/><Relationship Id="rId2" Type="http://schemas.openxmlformats.org/officeDocument/2006/relationships/customXml" Target="../ink/ink19.xml"/><Relationship Id="rId16" Type="http://schemas.openxmlformats.org/officeDocument/2006/relationships/customXml" Target="../ink/ink29.xml"/><Relationship Id="rId20" Type="http://schemas.openxmlformats.org/officeDocument/2006/relationships/customXml" Target="../ink/ink32.xml"/><Relationship Id="rId1" Type="http://schemas.openxmlformats.org/officeDocument/2006/relationships/slideLayout" Target="../slideLayouts/slideLayout15.xml"/><Relationship Id="rId6" Type="http://schemas.openxmlformats.org/officeDocument/2006/relationships/image" Target="../media/image480.png"/><Relationship Id="rId11" Type="http://schemas.openxmlformats.org/officeDocument/2006/relationships/customXml" Target="../ink/ink25.xml"/><Relationship Id="rId5" Type="http://schemas.openxmlformats.org/officeDocument/2006/relationships/customXml" Target="../ink/ink21.xml"/><Relationship Id="rId15" Type="http://schemas.openxmlformats.org/officeDocument/2006/relationships/image" Target="../media/image500.png"/><Relationship Id="rId23" Type="http://schemas.openxmlformats.org/officeDocument/2006/relationships/image" Target="../media/image9.png"/><Relationship Id="rId10" Type="http://schemas.openxmlformats.org/officeDocument/2006/relationships/customXml" Target="../ink/ink24.xml"/><Relationship Id="rId19" Type="http://schemas.openxmlformats.org/officeDocument/2006/relationships/customXml" Target="../ink/ink31.xml"/><Relationship Id="rId4" Type="http://schemas.openxmlformats.org/officeDocument/2006/relationships/customXml" Target="../ink/ink20.xml"/><Relationship Id="rId9" Type="http://schemas.openxmlformats.org/officeDocument/2006/relationships/image" Target="../media/image490.png"/><Relationship Id="rId14" Type="http://schemas.openxmlformats.org/officeDocument/2006/relationships/customXml" Target="../ink/ink28.xml"/><Relationship Id="rId22" Type="http://schemas.openxmlformats.org/officeDocument/2006/relationships/customXml" Target="../ink/ink3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868706" y="1738893"/>
            <a:ext cx="6705600" cy="2013652"/>
          </a:xfrm>
        </p:spPr>
        <p:txBody>
          <a:bodyPr/>
          <a:lstStyle/>
          <a:p>
            <a:pPr>
              <a:lnSpc>
                <a:spcPct val="100000"/>
              </a:lnSpc>
            </a:pPr>
            <a:r>
              <a:rPr lang="en-US" dirty="0">
                <a:latin typeface="Bookman Old Style" panose="02050604050505020204" pitchFamily="18" charset="0"/>
              </a:rPr>
              <a:t>BRTS BUS PASS ONLINE REGISTRATION APP</a:t>
            </a:r>
            <a:br>
              <a:rPr lang="en-US" dirty="0">
                <a:latin typeface="Bookman Old Style" panose="02050604050505020204" pitchFamily="18" charset="0"/>
              </a:rPr>
            </a:br>
            <a:br>
              <a:rPr lang="en-US" dirty="0">
                <a:latin typeface="Bookman Old Style" panose="02050604050505020204" pitchFamily="18" charset="0"/>
              </a:rPr>
            </a:br>
            <a:r>
              <a:rPr lang="en-US" sz="1800" dirty="0">
                <a:latin typeface="Bookman Old Style" panose="02050604050505020204" pitchFamily="18" charset="0"/>
              </a:rPr>
              <a:t>Guided by: </a:t>
            </a:r>
            <a:r>
              <a:rPr lang="en-US" sz="1800" b="0" dirty="0">
                <a:latin typeface="Bookman Old Style" panose="02050604050505020204" pitchFamily="18" charset="0"/>
              </a:rPr>
              <a:t>MANISH PATEL</a:t>
            </a:r>
            <a:r>
              <a:rPr lang="en-US" sz="1100" dirty="0">
                <a:latin typeface="Bookman Old Style" panose="02050604050505020204" pitchFamily="18" charset="0"/>
              </a:rPr>
              <a:t>(</a:t>
            </a:r>
            <a:r>
              <a:rPr lang="en-US" sz="1100" dirty="0" err="1">
                <a:latin typeface="Bookman Old Style" panose="02050604050505020204" pitchFamily="18" charset="0"/>
              </a:rPr>
              <a:t>H.o.D</a:t>
            </a:r>
            <a:r>
              <a:rPr lang="en-US" sz="1100" dirty="0">
                <a:latin typeface="Bookman Old Style" panose="02050604050505020204" pitchFamily="18" charset="0"/>
              </a:rPr>
              <a:t>)</a:t>
            </a:r>
            <a:br>
              <a:rPr lang="en-US" sz="1800" b="0" dirty="0">
                <a:latin typeface="Bookman Old Style" panose="02050604050505020204" pitchFamily="18" charset="0"/>
              </a:rPr>
            </a:br>
            <a:r>
              <a:rPr lang="en-US" sz="2800" b="0" dirty="0">
                <a:latin typeface="Bookman Old Style" panose="02050604050505020204" pitchFamily="18" charset="0"/>
              </a:rPr>
              <a:t>    </a:t>
            </a:r>
            <a:endParaRPr lang="en-US" b="0" dirty="0">
              <a:latin typeface="Bookman Old Style" panose="02050604050505020204" pitchFamily="18" charset="0"/>
            </a:endParaRPr>
          </a:p>
        </p:txBody>
      </p:sp>
      <p:sp>
        <p:nvSpPr>
          <p:cNvPr id="5" name="Subtitle 4">
            <a:extLst>
              <a:ext uri="{FF2B5EF4-FFF2-40B4-BE49-F238E27FC236}">
                <a16:creationId xmlns:a16="http://schemas.microsoft.com/office/drawing/2014/main" id="{AB165D5E-27FE-2655-2957-56981BAA1E4B}"/>
              </a:ext>
            </a:extLst>
          </p:cNvPr>
          <p:cNvSpPr>
            <a:spLocks noGrp="1"/>
          </p:cNvSpPr>
          <p:nvPr>
            <p:ph type="subTitle" idx="1"/>
          </p:nvPr>
        </p:nvSpPr>
        <p:spPr>
          <a:xfrm>
            <a:off x="1660083" y="5119107"/>
            <a:ext cx="7537705" cy="507321"/>
          </a:xfrm>
        </p:spPr>
        <p:txBody>
          <a:bodyPr/>
          <a:lstStyle/>
          <a:p>
            <a:pPr algn="l"/>
            <a:r>
              <a:rPr lang="en-IN" b="1" dirty="0">
                <a:solidFill>
                  <a:schemeClr val="bg1"/>
                </a:solidFill>
              </a:rPr>
              <a:t>  </a:t>
            </a:r>
            <a:r>
              <a:rPr lang="en-IN" sz="1600" b="1" dirty="0">
                <a:solidFill>
                  <a:schemeClr val="bg1"/>
                </a:solidFill>
                <a:latin typeface="Bookman Old Style" panose="02050604050505020204" pitchFamily="18" charset="0"/>
              </a:rPr>
              <a:t>Presented by:</a:t>
            </a:r>
          </a:p>
          <a:p>
            <a:pPr algn="l"/>
            <a:r>
              <a:rPr lang="en-IN" sz="1600" dirty="0">
                <a:solidFill>
                  <a:schemeClr val="bg1"/>
                </a:solidFill>
              </a:rPr>
              <a:t>    </a:t>
            </a:r>
            <a:r>
              <a:rPr lang="en-IN" sz="1600" b="1" dirty="0">
                <a:solidFill>
                  <a:schemeClr val="bg1"/>
                </a:solidFill>
                <a:latin typeface="Book Antiqua" panose="02040602050305030304" pitchFamily="18" charset="0"/>
              </a:rPr>
              <a:t>-Vishnu </a:t>
            </a:r>
            <a:r>
              <a:rPr lang="en-IN" sz="1600" b="1" dirty="0" err="1">
                <a:solidFill>
                  <a:schemeClr val="bg1"/>
                </a:solidFill>
                <a:latin typeface="Book Antiqua" panose="02040602050305030304" pitchFamily="18" charset="0"/>
              </a:rPr>
              <a:t>Burkhawala</a:t>
            </a:r>
            <a:r>
              <a:rPr lang="en-IN" sz="1600" b="1" dirty="0">
                <a:solidFill>
                  <a:schemeClr val="bg1"/>
                </a:solidFill>
                <a:latin typeface="Book Antiqua" panose="02040602050305030304" pitchFamily="18" charset="0"/>
              </a:rPr>
              <a:t>  [206120316032]</a:t>
            </a:r>
          </a:p>
          <a:p>
            <a:pPr algn="l"/>
            <a:r>
              <a:rPr lang="en-IN" sz="1600" b="1" dirty="0">
                <a:solidFill>
                  <a:schemeClr val="bg1"/>
                </a:solidFill>
                <a:latin typeface="Book Antiqua" panose="02040602050305030304" pitchFamily="18" charset="0"/>
              </a:rPr>
              <a:t>    -</a:t>
            </a:r>
            <a:r>
              <a:rPr lang="en-IN" sz="1600" b="1" dirty="0" err="1">
                <a:solidFill>
                  <a:schemeClr val="bg1"/>
                </a:solidFill>
                <a:latin typeface="Book Antiqua" panose="02040602050305030304" pitchFamily="18" charset="0"/>
              </a:rPr>
              <a:t>Jash</a:t>
            </a:r>
            <a:r>
              <a:rPr lang="en-IN" sz="1600" b="1" dirty="0">
                <a:solidFill>
                  <a:schemeClr val="bg1"/>
                </a:solidFill>
                <a:latin typeface="Book Antiqua" panose="02040602050305030304" pitchFamily="18" charset="0"/>
              </a:rPr>
              <a:t> </a:t>
            </a:r>
            <a:r>
              <a:rPr lang="en-IN" sz="1600" b="1" dirty="0" err="1">
                <a:solidFill>
                  <a:schemeClr val="bg1"/>
                </a:solidFill>
                <a:latin typeface="Book Antiqua" panose="02040602050305030304" pitchFamily="18" charset="0"/>
              </a:rPr>
              <a:t>Pastagia</a:t>
            </a:r>
            <a:r>
              <a:rPr lang="en-IN" sz="1600" b="1" dirty="0">
                <a:solidFill>
                  <a:schemeClr val="bg1"/>
                </a:solidFill>
                <a:latin typeface="Book Antiqua" panose="02040602050305030304" pitchFamily="18" charset="0"/>
              </a:rPr>
              <a:t>	        [206120316046]</a:t>
            </a:r>
          </a:p>
          <a:p>
            <a:pPr algn="l"/>
            <a:r>
              <a:rPr lang="en-IN" sz="1600" b="1" dirty="0">
                <a:solidFill>
                  <a:schemeClr val="bg1"/>
                </a:solidFill>
                <a:latin typeface="Book Antiqua" panose="02040602050305030304" pitchFamily="18" charset="0"/>
              </a:rPr>
              <a:t>    -</a:t>
            </a:r>
            <a:r>
              <a:rPr lang="en-IN" sz="1600" b="1" dirty="0" err="1">
                <a:solidFill>
                  <a:schemeClr val="bg1"/>
                </a:solidFill>
                <a:latin typeface="Book Antiqua" panose="02040602050305030304" pitchFamily="18" charset="0"/>
              </a:rPr>
              <a:t>Dharmik</a:t>
            </a:r>
            <a:r>
              <a:rPr lang="en-IN" sz="1600" b="1" dirty="0">
                <a:solidFill>
                  <a:schemeClr val="bg1"/>
                </a:solidFill>
                <a:latin typeface="Book Antiqua" panose="02040602050305030304" pitchFamily="18" charset="0"/>
              </a:rPr>
              <a:t> Patel            [206120316054]</a:t>
            </a:r>
          </a:p>
          <a:p>
            <a:pPr algn="l"/>
            <a:endParaRPr lang="en-IN" b="1" dirty="0">
              <a:solidFill>
                <a:schemeClr val="bg1"/>
              </a:solidFill>
              <a:latin typeface="Book Antiqua" panose="02040602050305030304" pitchFamily="18" charset="0"/>
            </a:endParaRPr>
          </a:p>
        </p:txBody>
      </p:sp>
      <p:pic>
        <p:nvPicPr>
          <p:cNvPr id="7" name="Picture 6">
            <a:extLst>
              <a:ext uri="{FF2B5EF4-FFF2-40B4-BE49-F238E27FC236}">
                <a16:creationId xmlns:a16="http://schemas.microsoft.com/office/drawing/2014/main" id="{C6287CB5-AB9F-29A2-213C-C2ACCBC51618}"/>
              </a:ext>
            </a:extLst>
          </p:cNvPr>
          <p:cNvPicPr>
            <a:picLocks noChangeAspect="1"/>
          </p:cNvPicPr>
          <p:nvPr/>
        </p:nvPicPr>
        <p:blipFill>
          <a:blip r:embed="rId2"/>
          <a:stretch>
            <a:fillRect/>
          </a:stretch>
        </p:blipFill>
        <p:spPr>
          <a:xfrm>
            <a:off x="5544841" y="385563"/>
            <a:ext cx="1353330" cy="1353330"/>
          </a:xfrm>
          <a:prstGeom prst="rect">
            <a:avLst/>
          </a:prstGeom>
        </p:spPr>
      </p:pic>
    </p:spTree>
    <p:extLst>
      <p:ext uri="{BB962C8B-B14F-4D97-AF65-F5344CB8AC3E}">
        <p14:creationId xmlns:p14="http://schemas.microsoft.com/office/powerpoint/2010/main" val="21315684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027099" y="3527701"/>
            <a:ext cx="7906871" cy="1369269"/>
          </a:xfrm>
        </p:spPr>
        <p:txBody>
          <a:bodyPr/>
          <a:lstStyle/>
          <a:p>
            <a:r>
              <a:rPr lang="en-US" sz="4000" b="1" dirty="0">
                <a:solidFill>
                  <a:schemeClr val="accent6"/>
                </a:solidFill>
                <a:latin typeface="Arial Black" panose="020B0604020202020204" pitchFamily="34" charset="0"/>
                <a:cs typeface="Arial Black" panose="020B0604020202020204" pitchFamily="34" charset="0"/>
              </a:rPr>
              <a:t>Overview of system</a:t>
            </a:r>
          </a:p>
        </p:txBody>
      </p:sp>
      <p:pic>
        <p:nvPicPr>
          <p:cNvPr id="9" name="Graphic 8" descr="Gears">
            <a:extLst>
              <a:ext uri="{FF2B5EF4-FFF2-40B4-BE49-F238E27FC236}">
                <a16:creationId xmlns:a16="http://schemas.microsoft.com/office/drawing/2014/main" id="{B6D99F1E-9EB3-B91F-A029-5D265ED206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98898" y="1235364"/>
            <a:ext cx="2194203" cy="2194203"/>
          </a:xfrm>
          <a:prstGeom prst="rect">
            <a:avLst/>
          </a:prstGeom>
        </p:spPr>
      </p:pic>
      <p:pic>
        <p:nvPicPr>
          <p:cNvPr id="11" name="Picture 10">
            <a:extLst>
              <a:ext uri="{FF2B5EF4-FFF2-40B4-BE49-F238E27FC236}">
                <a16:creationId xmlns:a16="http://schemas.microsoft.com/office/drawing/2014/main" id="{B8CAA614-CCE4-CBC0-878D-C9F0BF95D3E6}"/>
              </a:ext>
            </a:extLst>
          </p:cNvPr>
          <p:cNvPicPr>
            <a:picLocks noChangeAspect="1"/>
          </p:cNvPicPr>
          <p:nvPr/>
        </p:nvPicPr>
        <p:blipFill>
          <a:blip r:embed="rId4"/>
          <a:stretch>
            <a:fillRect/>
          </a:stretch>
        </p:blipFill>
        <p:spPr>
          <a:xfrm>
            <a:off x="162321" y="246312"/>
            <a:ext cx="596968" cy="596968"/>
          </a:xfrm>
          <a:prstGeom prst="rect">
            <a:avLst/>
          </a:prstGeom>
        </p:spPr>
      </p:pic>
    </p:spTree>
    <p:extLst>
      <p:ext uri="{BB962C8B-B14F-4D97-AF65-F5344CB8AC3E}">
        <p14:creationId xmlns:p14="http://schemas.microsoft.com/office/powerpoint/2010/main" val="2952923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A99E1A5-6758-DF51-3C74-160E03C81B87}"/>
              </a:ext>
            </a:extLst>
          </p:cNvPr>
          <p:cNvSpPr>
            <a:spLocks noGrp="1"/>
          </p:cNvSpPr>
          <p:nvPr>
            <p:ph type="sldNum" sz="quarter" idx="12"/>
          </p:nvPr>
        </p:nvSpPr>
        <p:spPr/>
        <p:txBody>
          <a:bodyPr/>
          <a:lstStyle/>
          <a:p>
            <a:fld id="{48F63A3B-78C7-47BE-AE5E-E10140E04643}" type="slidenum">
              <a:rPr lang="en-US" smtClean="0"/>
              <a:t>11</a:t>
            </a:fld>
            <a:endParaRPr lang="en-US" dirty="0"/>
          </a:p>
        </p:txBody>
      </p:sp>
      <p:pic>
        <p:nvPicPr>
          <p:cNvPr id="6" name="Picture 5">
            <a:extLst>
              <a:ext uri="{FF2B5EF4-FFF2-40B4-BE49-F238E27FC236}">
                <a16:creationId xmlns:a16="http://schemas.microsoft.com/office/drawing/2014/main" id="{9B0147EC-5955-3E16-BFC9-1E2E2840C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01" y="880962"/>
            <a:ext cx="4697412" cy="4838452"/>
          </a:xfrm>
          <a:prstGeom prst="rect">
            <a:avLst/>
          </a:prstGeom>
        </p:spPr>
      </p:pic>
      <p:pic>
        <p:nvPicPr>
          <p:cNvPr id="8" name="Picture 7">
            <a:extLst>
              <a:ext uri="{FF2B5EF4-FFF2-40B4-BE49-F238E27FC236}">
                <a16:creationId xmlns:a16="http://schemas.microsoft.com/office/drawing/2014/main" id="{0397DEDD-11CA-F266-259F-9AACC63B67A1}"/>
              </a:ext>
            </a:extLst>
          </p:cNvPr>
          <p:cNvPicPr>
            <a:picLocks noChangeAspect="1"/>
          </p:cNvPicPr>
          <p:nvPr/>
        </p:nvPicPr>
        <p:blipFill>
          <a:blip r:embed="rId3"/>
          <a:stretch>
            <a:fillRect/>
          </a:stretch>
        </p:blipFill>
        <p:spPr>
          <a:xfrm>
            <a:off x="233441" y="134552"/>
            <a:ext cx="596968" cy="596968"/>
          </a:xfrm>
          <a:prstGeom prst="rect">
            <a:avLst/>
          </a:prstGeom>
        </p:spPr>
      </p:pic>
      <p:pic>
        <p:nvPicPr>
          <p:cNvPr id="2" name="Picture 1">
            <a:extLst>
              <a:ext uri="{FF2B5EF4-FFF2-40B4-BE49-F238E27FC236}">
                <a16:creationId xmlns:a16="http://schemas.microsoft.com/office/drawing/2014/main" id="{700F184D-8017-9118-6397-DA6037296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225" y="880963"/>
            <a:ext cx="4118079" cy="4838452"/>
          </a:xfrm>
          <a:prstGeom prst="rect">
            <a:avLst/>
          </a:prstGeom>
        </p:spPr>
      </p:pic>
      <p:pic>
        <p:nvPicPr>
          <p:cNvPr id="3" name="Picture 2">
            <a:extLst>
              <a:ext uri="{FF2B5EF4-FFF2-40B4-BE49-F238E27FC236}">
                <a16:creationId xmlns:a16="http://schemas.microsoft.com/office/drawing/2014/main" id="{AE846088-3E1C-EEED-91F3-DFE77DB83F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7304" y="880963"/>
            <a:ext cx="3157930" cy="4838451"/>
          </a:xfrm>
          <a:prstGeom prst="rect">
            <a:avLst/>
          </a:prstGeom>
        </p:spPr>
      </p:pic>
    </p:spTree>
    <p:extLst>
      <p:ext uri="{BB962C8B-B14F-4D97-AF65-F5344CB8AC3E}">
        <p14:creationId xmlns:p14="http://schemas.microsoft.com/office/powerpoint/2010/main" val="2659604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142564" y="3644242"/>
            <a:ext cx="7906871" cy="1369269"/>
          </a:xfrm>
        </p:spPr>
        <p:txBody>
          <a:bodyPr/>
          <a:lstStyle/>
          <a:p>
            <a:r>
              <a:rPr lang="en-US" sz="3600" b="1" dirty="0">
                <a:solidFill>
                  <a:schemeClr val="accent6"/>
                </a:solidFill>
                <a:latin typeface="Arial Black" panose="020B0604020202020204" pitchFamily="34" charset="0"/>
                <a:cs typeface="Arial Black" panose="020B0604020202020204" pitchFamily="34" charset="0"/>
              </a:rPr>
              <a:t>Software component</a:t>
            </a:r>
          </a:p>
        </p:txBody>
      </p:sp>
      <p:pic>
        <p:nvPicPr>
          <p:cNvPr id="4" name="Picture 3">
            <a:extLst>
              <a:ext uri="{FF2B5EF4-FFF2-40B4-BE49-F238E27FC236}">
                <a16:creationId xmlns:a16="http://schemas.microsoft.com/office/drawing/2014/main" id="{C6D6D08B-0593-88B4-B298-AE6147C2AF27}"/>
              </a:ext>
            </a:extLst>
          </p:cNvPr>
          <p:cNvPicPr>
            <a:picLocks noChangeAspect="1"/>
          </p:cNvPicPr>
          <p:nvPr/>
        </p:nvPicPr>
        <p:blipFill>
          <a:blip r:embed="rId2"/>
          <a:stretch>
            <a:fillRect/>
          </a:stretch>
        </p:blipFill>
        <p:spPr>
          <a:xfrm>
            <a:off x="233441" y="134552"/>
            <a:ext cx="596968" cy="596968"/>
          </a:xfrm>
          <a:prstGeom prst="rect">
            <a:avLst/>
          </a:prstGeom>
        </p:spPr>
      </p:pic>
      <p:pic>
        <p:nvPicPr>
          <p:cNvPr id="6" name="Picture 5">
            <a:extLst>
              <a:ext uri="{FF2B5EF4-FFF2-40B4-BE49-F238E27FC236}">
                <a16:creationId xmlns:a16="http://schemas.microsoft.com/office/drawing/2014/main" id="{DD121491-CC5C-CB63-5087-E9A442B8746C}"/>
              </a:ext>
            </a:extLst>
          </p:cNvPr>
          <p:cNvPicPr>
            <a:picLocks noChangeAspect="1"/>
          </p:cNvPicPr>
          <p:nvPr/>
        </p:nvPicPr>
        <p:blipFill rotWithShape="1">
          <a:blip r:embed="rId3"/>
          <a:srcRect l="3773" t="4134" r="5499" b="11468"/>
          <a:stretch/>
        </p:blipFill>
        <p:spPr>
          <a:xfrm flipH="1">
            <a:off x="8785627" y="134552"/>
            <a:ext cx="2254447" cy="1595636"/>
          </a:xfrm>
          <a:prstGeom prst="rect">
            <a:avLst/>
          </a:prstGeom>
        </p:spPr>
      </p:pic>
    </p:spTree>
    <p:extLst>
      <p:ext uri="{BB962C8B-B14F-4D97-AF65-F5344CB8AC3E}">
        <p14:creationId xmlns:p14="http://schemas.microsoft.com/office/powerpoint/2010/main" val="2096973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370063" y="1089570"/>
            <a:ext cx="6577584" cy="768096"/>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Application</a:t>
            </a:r>
            <a:endParaRPr lang="en-US" sz="4400" b="1" dirty="0">
              <a:solidFill>
                <a:schemeClr val="accent6"/>
              </a:solidFill>
              <a:latin typeface="Arial Black" panose="020B0604020202020204" pitchFamily="34" charset="0"/>
              <a:cs typeface="Arial Black" panose="020B0604020202020204" pitchFamily="34" charset="0"/>
            </a:endParaRPr>
          </a:p>
        </p:txBody>
      </p:sp>
      <p:pic>
        <p:nvPicPr>
          <p:cNvPr id="5" name="Picture 4">
            <a:extLst>
              <a:ext uri="{FF2B5EF4-FFF2-40B4-BE49-F238E27FC236}">
                <a16:creationId xmlns:a16="http://schemas.microsoft.com/office/drawing/2014/main" id="{CEEA20D5-191E-6F36-4671-55C93490F895}"/>
              </a:ext>
            </a:extLst>
          </p:cNvPr>
          <p:cNvPicPr>
            <a:picLocks noChangeAspect="1"/>
          </p:cNvPicPr>
          <p:nvPr/>
        </p:nvPicPr>
        <p:blipFill>
          <a:blip r:embed="rId2"/>
          <a:stretch>
            <a:fillRect/>
          </a:stretch>
        </p:blipFill>
        <p:spPr>
          <a:xfrm>
            <a:off x="233441" y="134552"/>
            <a:ext cx="596968" cy="596968"/>
          </a:xfrm>
          <a:prstGeom prst="rect">
            <a:avLst/>
          </a:prstGeom>
        </p:spPr>
      </p:pic>
      <p:sp>
        <p:nvSpPr>
          <p:cNvPr id="10" name="Content Placeholder 9">
            <a:extLst>
              <a:ext uri="{FF2B5EF4-FFF2-40B4-BE49-F238E27FC236}">
                <a16:creationId xmlns:a16="http://schemas.microsoft.com/office/drawing/2014/main" id="{E94E3671-2113-08F0-82E1-BA64A51EE027}"/>
              </a:ext>
            </a:extLst>
          </p:cNvPr>
          <p:cNvSpPr>
            <a:spLocks noGrp="1"/>
          </p:cNvSpPr>
          <p:nvPr>
            <p:ph idx="1"/>
          </p:nvPr>
        </p:nvSpPr>
        <p:spPr>
          <a:xfrm>
            <a:off x="37114" y="3777909"/>
            <a:ext cx="5295631" cy="1421620"/>
          </a:xfrm>
        </p:spPr>
        <p:txBody>
          <a:bodyPr/>
          <a:lstStyle/>
          <a:p>
            <a:pPr marL="342900" indent="-342900">
              <a:buFont typeface="Wingdings" panose="05000000000000000000" pitchFamily="2" charset="2"/>
              <a:buChar char="Ø"/>
            </a:pPr>
            <a:r>
              <a:rPr lang="en-US" sz="1800" dirty="0"/>
              <a:t>Using the ANDROID STUDIO we will write the code of </a:t>
            </a:r>
            <a:r>
              <a:rPr lang="en-IN" sz="1600" dirty="0">
                <a:effectLst/>
                <a:ea typeface="Calibri" panose="020F0502020204030204" pitchFamily="34" charset="0"/>
                <a:cs typeface="Shruti" panose="020B0502040204020203" pitchFamily="34" charset="0"/>
              </a:rPr>
              <a:t>“</a:t>
            </a:r>
            <a:r>
              <a:rPr lang="en-US" sz="1600" dirty="0">
                <a:effectLst/>
                <a:ea typeface="Calibri" panose="020F0502020204030204" pitchFamily="34" charset="0"/>
                <a:cs typeface="Shruti" panose="020B0502040204020203" pitchFamily="34" charset="0"/>
              </a:rPr>
              <a:t>BRTS BUS PASS ONLINE REGISTRATION APP” </a:t>
            </a:r>
            <a:r>
              <a:rPr lang="en-US" sz="1800" dirty="0">
                <a:effectLst/>
                <a:ea typeface="Calibri" panose="020F0502020204030204" pitchFamily="34" charset="0"/>
                <a:cs typeface="Shruti" panose="020B0502040204020203" pitchFamily="34" charset="0"/>
              </a:rPr>
              <a:t>.</a:t>
            </a:r>
          </a:p>
          <a:p>
            <a:pPr marL="342900" indent="-342900">
              <a:buFont typeface="Wingdings" panose="05000000000000000000" pitchFamily="2" charset="2"/>
              <a:buChar char="Ø"/>
            </a:pPr>
            <a:r>
              <a:rPr lang="en-US" sz="1800" dirty="0">
                <a:ea typeface="Calibri" panose="020F0502020204030204" pitchFamily="34" charset="0"/>
                <a:cs typeface="Shruti" panose="020B0502040204020203" pitchFamily="34" charset="0"/>
              </a:rPr>
              <a:t>POSTMAN For </a:t>
            </a:r>
            <a:r>
              <a:rPr lang="en-US" sz="1800" dirty="0" err="1">
                <a:ea typeface="Calibri" panose="020F0502020204030204" pitchFamily="34" charset="0"/>
                <a:cs typeface="Shruti" panose="020B0502040204020203" pitchFamily="34" charset="0"/>
              </a:rPr>
              <a:t>Api</a:t>
            </a:r>
            <a:r>
              <a:rPr lang="en-US" sz="1800" dirty="0">
                <a:ea typeface="Calibri" panose="020F0502020204030204" pitchFamily="34" charset="0"/>
                <a:cs typeface="Shruti" panose="020B0502040204020203" pitchFamily="34" charset="0"/>
              </a:rPr>
              <a:t>.</a:t>
            </a:r>
            <a:endParaRPr lang="en-IN" sz="1800" dirty="0"/>
          </a:p>
        </p:txBody>
      </p:sp>
      <p:pic>
        <p:nvPicPr>
          <p:cNvPr id="11" name="Content Placeholder 7">
            <a:extLst>
              <a:ext uri="{FF2B5EF4-FFF2-40B4-BE49-F238E27FC236}">
                <a16:creationId xmlns:a16="http://schemas.microsoft.com/office/drawing/2014/main" id="{A0B4D095-647B-FDFD-2DA5-FBF87E3CC79E}"/>
              </a:ext>
            </a:extLst>
          </p:cNvPr>
          <p:cNvPicPr>
            <a:picLocks noChangeAspect="1"/>
          </p:cNvPicPr>
          <p:nvPr/>
        </p:nvPicPr>
        <p:blipFill>
          <a:blip r:embed="rId3"/>
          <a:stretch>
            <a:fillRect/>
          </a:stretch>
        </p:blipFill>
        <p:spPr>
          <a:xfrm>
            <a:off x="370064" y="1987655"/>
            <a:ext cx="1906972" cy="953486"/>
          </a:xfrm>
          <a:prstGeom prst="rect">
            <a:avLst/>
          </a:prstGeom>
        </p:spPr>
      </p:pic>
      <p:pic>
        <p:nvPicPr>
          <p:cNvPr id="20" name="Picture 19">
            <a:extLst>
              <a:ext uri="{FF2B5EF4-FFF2-40B4-BE49-F238E27FC236}">
                <a16:creationId xmlns:a16="http://schemas.microsoft.com/office/drawing/2014/main" id="{5A5C0F05-8E82-909B-0A78-CE7AE72BF55A}"/>
              </a:ext>
            </a:extLst>
          </p:cNvPr>
          <p:cNvPicPr>
            <a:picLocks noChangeAspect="1"/>
          </p:cNvPicPr>
          <p:nvPr/>
        </p:nvPicPr>
        <p:blipFill rotWithShape="1">
          <a:blip r:embed="rId4"/>
          <a:srcRect t="7273" r="67059"/>
          <a:stretch/>
        </p:blipFill>
        <p:spPr>
          <a:xfrm>
            <a:off x="2277036" y="1987655"/>
            <a:ext cx="935398" cy="953486"/>
          </a:xfrm>
          <a:prstGeom prst="rect">
            <a:avLst/>
          </a:prstGeom>
        </p:spPr>
      </p:pic>
      <p:pic>
        <p:nvPicPr>
          <p:cNvPr id="24" name="Picture 23">
            <a:extLst>
              <a:ext uri="{FF2B5EF4-FFF2-40B4-BE49-F238E27FC236}">
                <a16:creationId xmlns:a16="http://schemas.microsoft.com/office/drawing/2014/main" id="{3DCB20F3-C6EF-624F-4E5C-643CB73B2078}"/>
              </a:ext>
            </a:extLst>
          </p:cNvPr>
          <p:cNvPicPr>
            <a:picLocks noChangeAspect="1"/>
          </p:cNvPicPr>
          <p:nvPr/>
        </p:nvPicPr>
        <p:blipFill>
          <a:blip r:embed="rId5"/>
          <a:stretch>
            <a:fillRect/>
          </a:stretch>
        </p:blipFill>
        <p:spPr>
          <a:xfrm rot="21397221">
            <a:off x="5221932" y="1043606"/>
            <a:ext cx="6621521" cy="326410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a:extLst>
              <a:ext uri="{FF2B5EF4-FFF2-40B4-BE49-F238E27FC236}">
                <a16:creationId xmlns:a16="http://schemas.microsoft.com/office/drawing/2014/main" id="{A08B5550-FC9F-42D1-4C02-AAB232CEA0E9}"/>
              </a:ext>
            </a:extLst>
          </p:cNvPr>
          <p:cNvPicPr>
            <a:picLocks noChangeAspect="1"/>
          </p:cNvPicPr>
          <p:nvPr/>
        </p:nvPicPr>
        <p:blipFill>
          <a:blip r:embed="rId6"/>
          <a:stretch>
            <a:fillRect/>
          </a:stretch>
        </p:blipFill>
        <p:spPr>
          <a:xfrm>
            <a:off x="3272123" y="1794601"/>
            <a:ext cx="1421621" cy="1421621"/>
          </a:xfrm>
          <a:prstGeom prst="rect">
            <a:avLst/>
          </a:prstGeom>
        </p:spPr>
      </p:pic>
      <p:pic>
        <p:nvPicPr>
          <p:cNvPr id="7" name="Picture 6">
            <a:extLst>
              <a:ext uri="{FF2B5EF4-FFF2-40B4-BE49-F238E27FC236}">
                <a16:creationId xmlns:a16="http://schemas.microsoft.com/office/drawing/2014/main" id="{49C96DFF-0BDB-8650-CE4F-E477C3B391EF}"/>
              </a:ext>
            </a:extLst>
          </p:cNvPr>
          <p:cNvPicPr>
            <a:picLocks noChangeAspect="1"/>
          </p:cNvPicPr>
          <p:nvPr/>
        </p:nvPicPr>
        <p:blipFill>
          <a:blip r:embed="rId7"/>
          <a:stretch>
            <a:fillRect/>
          </a:stretch>
        </p:blipFill>
        <p:spPr>
          <a:xfrm>
            <a:off x="7525835" y="4500049"/>
            <a:ext cx="963290" cy="96329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85403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370063" y="1089570"/>
            <a:ext cx="6577584" cy="768096"/>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Web portal</a:t>
            </a:r>
            <a:endParaRPr lang="en-US" sz="4400" b="1" dirty="0">
              <a:solidFill>
                <a:schemeClr val="accent6"/>
              </a:solidFill>
              <a:latin typeface="Arial Black" panose="020B0604020202020204" pitchFamily="34" charset="0"/>
              <a:cs typeface="Arial Black" panose="020B0604020202020204" pitchFamily="34" charset="0"/>
            </a:endParaRPr>
          </a:p>
        </p:txBody>
      </p:sp>
      <p:pic>
        <p:nvPicPr>
          <p:cNvPr id="5" name="Picture 4">
            <a:extLst>
              <a:ext uri="{FF2B5EF4-FFF2-40B4-BE49-F238E27FC236}">
                <a16:creationId xmlns:a16="http://schemas.microsoft.com/office/drawing/2014/main" id="{CEEA20D5-191E-6F36-4671-55C93490F895}"/>
              </a:ext>
            </a:extLst>
          </p:cNvPr>
          <p:cNvPicPr>
            <a:picLocks noChangeAspect="1"/>
          </p:cNvPicPr>
          <p:nvPr/>
        </p:nvPicPr>
        <p:blipFill>
          <a:blip r:embed="rId2"/>
          <a:stretch>
            <a:fillRect/>
          </a:stretch>
        </p:blipFill>
        <p:spPr>
          <a:xfrm>
            <a:off x="233441" y="134552"/>
            <a:ext cx="596968" cy="596968"/>
          </a:xfrm>
          <a:prstGeom prst="rect">
            <a:avLst/>
          </a:prstGeom>
        </p:spPr>
      </p:pic>
      <p:sp>
        <p:nvSpPr>
          <p:cNvPr id="6" name="Content Placeholder 5">
            <a:extLst>
              <a:ext uri="{FF2B5EF4-FFF2-40B4-BE49-F238E27FC236}">
                <a16:creationId xmlns:a16="http://schemas.microsoft.com/office/drawing/2014/main" id="{7D4B2B3A-2BEA-3413-92D4-098D9FF786D3}"/>
              </a:ext>
            </a:extLst>
          </p:cNvPr>
          <p:cNvSpPr>
            <a:spLocks noGrp="1"/>
          </p:cNvSpPr>
          <p:nvPr>
            <p:ph idx="1"/>
          </p:nvPr>
        </p:nvSpPr>
        <p:spPr>
          <a:xfrm>
            <a:off x="370063" y="2429972"/>
            <a:ext cx="5693664" cy="3666027"/>
          </a:xfrm>
        </p:spPr>
        <p:txBody>
          <a:bodyPr/>
          <a:lstStyle/>
          <a:p>
            <a:pPr marL="342900" indent="-342900">
              <a:buFont typeface="Arial" panose="020B0604020202020204" pitchFamily="34" charset="0"/>
              <a:buChar char="•"/>
            </a:pPr>
            <a:r>
              <a:rPr lang="en-US" sz="2000" dirty="0"/>
              <a:t>We will use visual studio code text editor to write a code of web portal.</a:t>
            </a:r>
          </a:p>
          <a:p>
            <a:pPr marL="342900" indent="-342900">
              <a:buFont typeface="Arial" panose="020B0604020202020204" pitchFamily="34" charset="0"/>
              <a:buChar char="•"/>
            </a:pPr>
            <a:r>
              <a:rPr lang="en-IN" sz="2000" dirty="0"/>
              <a:t>It is not necessary to use visual studio code, </a:t>
            </a:r>
          </a:p>
          <a:p>
            <a:r>
              <a:rPr lang="en-IN" sz="2000" dirty="0"/>
              <a:t>     but we can use any text editor .</a:t>
            </a:r>
          </a:p>
          <a:p>
            <a:pPr marL="342900" indent="-342900">
              <a:buFont typeface="Arial" panose="020B0604020202020204" pitchFamily="34" charset="0"/>
              <a:buChar char="•"/>
            </a:pPr>
            <a:r>
              <a:rPr lang="en-IN" sz="2000" dirty="0"/>
              <a:t>Web portal code is based on </a:t>
            </a:r>
            <a:r>
              <a:rPr lang="en-IN" sz="2000" dirty="0" err="1"/>
              <a:t>php</a:t>
            </a:r>
            <a:r>
              <a:rPr lang="en-IN" sz="2000" dirty="0"/>
              <a:t>(My </a:t>
            </a:r>
            <a:r>
              <a:rPr lang="en-IN" sz="2000" dirty="0" err="1"/>
              <a:t>Sql</a:t>
            </a:r>
            <a:r>
              <a:rPr lang="en-IN" sz="2000" dirty="0"/>
              <a:t>)  and firebase.</a:t>
            </a:r>
          </a:p>
          <a:p>
            <a:pPr marL="342900" indent="-342900">
              <a:buFont typeface="Arial" panose="020B0604020202020204" pitchFamily="34" charset="0"/>
              <a:buChar char="•"/>
            </a:pPr>
            <a:r>
              <a:rPr lang="en-IN" sz="2000" dirty="0"/>
              <a:t>We will use </a:t>
            </a:r>
            <a:r>
              <a:rPr lang="en-IN" sz="2000" b="1" dirty="0" err="1"/>
              <a:t>xampp</a:t>
            </a:r>
            <a:r>
              <a:rPr lang="en-IN" sz="2000" b="1" dirty="0"/>
              <a:t> server </a:t>
            </a:r>
            <a:r>
              <a:rPr lang="en-IN" sz="2000" dirty="0"/>
              <a:t>for storing data into database.</a:t>
            </a:r>
          </a:p>
          <a:p>
            <a:endParaRPr lang="en-IN" dirty="0"/>
          </a:p>
        </p:txBody>
      </p:sp>
      <p:pic>
        <p:nvPicPr>
          <p:cNvPr id="10" name="Picture 9">
            <a:extLst>
              <a:ext uri="{FF2B5EF4-FFF2-40B4-BE49-F238E27FC236}">
                <a16:creationId xmlns:a16="http://schemas.microsoft.com/office/drawing/2014/main" id="{8EDF0446-BA3B-EB3E-F7B2-68AB003E2E67}"/>
              </a:ext>
            </a:extLst>
          </p:cNvPr>
          <p:cNvPicPr>
            <a:picLocks noChangeAspect="1"/>
          </p:cNvPicPr>
          <p:nvPr/>
        </p:nvPicPr>
        <p:blipFill>
          <a:blip r:embed="rId3"/>
          <a:stretch>
            <a:fillRect/>
          </a:stretch>
        </p:blipFill>
        <p:spPr>
          <a:xfrm>
            <a:off x="5608406" y="2325572"/>
            <a:ext cx="3188204" cy="19805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3803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142564" y="3644242"/>
            <a:ext cx="7906871" cy="1369269"/>
          </a:xfrm>
        </p:spPr>
        <p:txBody>
          <a:bodyPr/>
          <a:lstStyle/>
          <a:p>
            <a:r>
              <a:rPr lang="en-US" sz="3600" b="1" u="sng" dirty="0">
                <a:solidFill>
                  <a:schemeClr val="accent6"/>
                </a:solidFill>
                <a:latin typeface="Arial Black" panose="020B0604020202020204" pitchFamily="34" charset="0"/>
                <a:cs typeface="Arial Black" panose="020B0604020202020204" pitchFamily="34" charset="0"/>
              </a:rPr>
              <a:t>UI design of application</a:t>
            </a:r>
          </a:p>
        </p:txBody>
      </p:sp>
      <p:pic>
        <p:nvPicPr>
          <p:cNvPr id="4" name="Picture 3">
            <a:extLst>
              <a:ext uri="{FF2B5EF4-FFF2-40B4-BE49-F238E27FC236}">
                <a16:creationId xmlns:a16="http://schemas.microsoft.com/office/drawing/2014/main" id="{C6D6D08B-0593-88B4-B298-AE6147C2AF27}"/>
              </a:ext>
            </a:extLst>
          </p:cNvPr>
          <p:cNvPicPr>
            <a:picLocks noChangeAspect="1"/>
          </p:cNvPicPr>
          <p:nvPr/>
        </p:nvPicPr>
        <p:blipFill>
          <a:blip r:embed="rId2"/>
          <a:stretch>
            <a:fillRect/>
          </a:stretch>
        </p:blipFill>
        <p:spPr>
          <a:xfrm>
            <a:off x="233441" y="134552"/>
            <a:ext cx="596968" cy="596968"/>
          </a:xfrm>
          <a:prstGeom prst="rect">
            <a:avLst/>
          </a:prstGeom>
        </p:spPr>
      </p:pic>
      <p:pic>
        <p:nvPicPr>
          <p:cNvPr id="5" name="Picture 4">
            <a:extLst>
              <a:ext uri="{FF2B5EF4-FFF2-40B4-BE49-F238E27FC236}">
                <a16:creationId xmlns:a16="http://schemas.microsoft.com/office/drawing/2014/main" id="{51969F45-3703-0E5D-DF1B-6AEE47ADDB38}"/>
              </a:ext>
            </a:extLst>
          </p:cNvPr>
          <p:cNvPicPr>
            <a:picLocks noChangeAspect="1"/>
          </p:cNvPicPr>
          <p:nvPr/>
        </p:nvPicPr>
        <p:blipFill>
          <a:blip r:embed="rId3"/>
          <a:stretch>
            <a:fillRect/>
          </a:stretch>
        </p:blipFill>
        <p:spPr>
          <a:xfrm rot="1003310">
            <a:off x="4749496" y="943533"/>
            <a:ext cx="2374257" cy="2626851"/>
          </a:xfrm>
          <a:prstGeom prst="rect">
            <a:avLst/>
          </a:prstGeom>
        </p:spPr>
      </p:pic>
    </p:spTree>
    <p:extLst>
      <p:ext uri="{BB962C8B-B14F-4D97-AF65-F5344CB8AC3E}">
        <p14:creationId xmlns:p14="http://schemas.microsoft.com/office/powerpoint/2010/main" val="2246839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16</a:t>
            </a:fld>
            <a:endParaRPr lang="en-US" dirty="0"/>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206B9FEE-44F4-A639-2D7A-84D98D3FFB5D}"/>
                  </a:ext>
                </a:extLst>
              </p14:cNvPr>
              <p14:cNvContentPartPr/>
              <p14:nvPr/>
            </p14:nvContentPartPr>
            <p14:xfrm>
              <a:off x="5257554" y="899819"/>
              <a:ext cx="381600" cy="176400"/>
            </p14:xfrm>
          </p:contentPart>
        </mc:Choice>
        <mc:Fallback xmlns="">
          <p:pic>
            <p:nvPicPr>
              <p:cNvPr id="13" name="Ink 12">
                <a:extLst>
                  <a:ext uri="{FF2B5EF4-FFF2-40B4-BE49-F238E27FC236}">
                    <a16:creationId xmlns:a16="http://schemas.microsoft.com/office/drawing/2014/main" id="{206B9FEE-44F4-A639-2D7A-84D98D3FFB5D}"/>
                  </a:ext>
                </a:extLst>
              </p:cNvPr>
              <p:cNvPicPr/>
              <p:nvPr/>
            </p:nvPicPr>
            <p:blipFill>
              <a:blip r:embed="rId3"/>
              <a:stretch>
                <a:fillRect/>
              </a:stretch>
            </p:blipFill>
            <p:spPr>
              <a:xfrm>
                <a:off x="5203554" y="791819"/>
                <a:ext cx="489240" cy="392040"/>
              </a:xfrm>
              <a:prstGeom prst="rect">
                <a:avLst/>
              </a:prstGeom>
            </p:spPr>
          </p:pic>
        </mc:Fallback>
      </mc:AlternateContent>
      <p:pic>
        <p:nvPicPr>
          <p:cNvPr id="48" name="Picture 47">
            <a:extLst>
              <a:ext uri="{FF2B5EF4-FFF2-40B4-BE49-F238E27FC236}">
                <a16:creationId xmlns:a16="http://schemas.microsoft.com/office/drawing/2014/main" id="{808151B1-8536-D513-C6A7-7A3C1C252810}"/>
              </a:ext>
            </a:extLst>
          </p:cNvPr>
          <p:cNvPicPr>
            <a:picLocks noChangeAspect="1"/>
          </p:cNvPicPr>
          <p:nvPr/>
        </p:nvPicPr>
        <p:blipFill>
          <a:blip r:embed="rId4"/>
          <a:stretch>
            <a:fillRect/>
          </a:stretch>
        </p:blipFill>
        <p:spPr>
          <a:xfrm>
            <a:off x="4699920" y="-119174"/>
            <a:ext cx="2792160" cy="59822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9" name="Content Placeholder 9">
            <a:extLst>
              <a:ext uri="{FF2B5EF4-FFF2-40B4-BE49-F238E27FC236}">
                <a16:creationId xmlns:a16="http://schemas.microsoft.com/office/drawing/2014/main" id="{9A64B556-1294-FCEE-1748-6227156CA8E8}"/>
              </a:ext>
            </a:extLst>
          </p:cNvPr>
          <p:cNvSpPr txBox="1">
            <a:spLocks/>
          </p:cNvSpPr>
          <p:nvPr/>
        </p:nvSpPr>
        <p:spPr>
          <a:xfrm>
            <a:off x="8380618" y="3503288"/>
            <a:ext cx="3358347" cy="371830"/>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tx1"/>
                </a:solidFill>
                <a:latin typeface="+mj-lt"/>
              </a:rPr>
              <a:t>Starting Welcome Page</a:t>
            </a:r>
            <a:endParaRPr lang="en-IN" sz="1800" dirty="0">
              <a:solidFill>
                <a:schemeClr val="tx1"/>
              </a:solidFill>
              <a:latin typeface="+mj-lt"/>
            </a:endParaRPr>
          </a:p>
        </p:txBody>
      </p:sp>
      <p:sp>
        <p:nvSpPr>
          <p:cNvPr id="50" name="Oval 49">
            <a:extLst>
              <a:ext uri="{FF2B5EF4-FFF2-40B4-BE49-F238E27FC236}">
                <a16:creationId xmlns:a16="http://schemas.microsoft.com/office/drawing/2014/main" id="{05D21487-DAE3-2707-45AF-A0335A787ED8}"/>
              </a:ext>
            </a:extLst>
          </p:cNvPr>
          <p:cNvSpPr/>
          <p:nvPr/>
        </p:nvSpPr>
        <p:spPr>
          <a:xfrm>
            <a:off x="7655861" y="2142565"/>
            <a:ext cx="143435" cy="1434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51" name="Straight Connector 50">
            <a:extLst>
              <a:ext uri="{FF2B5EF4-FFF2-40B4-BE49-F238E27FC236}">
                <a16:creationId xmlns:a16="http://schemas.microsoft.com/office/drawing/2014/main" id="{47155C65-D2E4-1B2C-D870-E87B16A494F9}"/>
              </a:ext>
            </a:extLst>
          </p:cNvPr>
          <p:cNvCxnSpPr>
            <a:cxnSpLocks/>
          </p:cNvCxnSpPr>
          <p:nvPr/>
        </p:nvCxnSpPr>
        <p:spPr>
          <a:xfrm>
            <a:off x="7727578" y="2226841"/>
            <a:ext cx="2151530" cy="41230"/>
          </a:xfrm>
          <a:prstGeom prst="line">
            <a:avLst/>
          </a:prstGeom>
          <a:ln w="381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cxnSp>
        <p:nvCxnSpPr>
          <p:cNvPr id="52" name="Straight Connector 51">
            <a:extLst>
              <a:ext uri="{FF2B5EF4-FFF2-40B4-BE49-F238E27FC236}">
                <a16:creationId xmlns:a16="http://schemas.microsoft.com/office/drawing/2014/main" id="{C1C59831-D226-A844-BE5E-9909E811DC59}"/>
              </a:ext>
            </a:extLst>
          </p:cNvPr>
          <p:cNvCxnSpPr>
            <a:cxnSpLocks/>
          </p:cNvCxnSpPr>
          <p:nvPr/>
        </p:nvCxnSpPr>
        <p:spPr>
          <a:xfrm>
            <a:off x="9870143" y="2253736"/>
            <a:ext cx="0" cy="1331259"/>
          </a:xfrm>
          <a:prstGeom prst="line">
            <a:avLst/>
          </a:prstGeom>
          <a:ln w="381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64005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a:xfrm>
            <a:off x="11312923" y="457200"/>
            <a:ext cx="987552" cy="274320"/>
          </a:xfrm>
        </p:spPr>
        <p:txBody>
          <a:bodyPr/>
          <a:lstStyle/>
          <a:p>
            <a:fld id="{48F63A3B-78C7-47BE-AE5E-E10140E04643}" type="slidenum">
              <a:rPr lang="en-US" smtClean="0"/>
              <a:t>17</a:t>
            </a:fld>
            <a:endParaRPr lang="en-US" dirty="0"/>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206B9FEE-44F4-A639-2D7A-84D98D3FFB5D}"/>
                  </a:ext>
                </a:extLst>
              </p14:cNvPr>
              <p14:cNvContentPartPr/>
              <p14:nvPr/>
            </p14:nvContentPartPr>
            <p14:xfrm>
              <a:off x="5625109" y="899819"/>
              <a:ext cx="381600" cy="176400"/>
            </p14:xfrm>
          </p:contentPart>
        </mc:Choice>
        <mc:Fallback xmlns="">
          <p:pic>
            <p:nvPicPr>
              <p:cNvPr id="13" name="Ink 12">
                <a:extLst>
                  <a:ext uri="{FF2B5EF4-FFF2-40B4-BE49-F238E27FC236}">
                    <a16:creationId xmlns:a16="http://schemas.microsoft.com/office/drawing/2014/main" id="{206B9FEE-44F4-A639-2D7A-84D98D3FFB5D}"/>
                  </a:ext>
                </a:extLst>
              </p:cNvPr>
              <p:cNvPicPr/>
              <p:nvPr/>
            </p:nvPicPr>
            <p:blipFill>
              <a:blip r:embed="rId3"/>
              <a:stretch>
                <a:fillRect/>
              </a:stretch>
            </p:blipFill>
            <p:spPr>
              <a:xfrm>
                <a:off x="5571109" y="791819"/>
                <a:ext cx="489240" cy="392040"/>
              </a:xfrm>
              <a:prstGeom prst="rect">
                <a:avLst/>
              </a:prstGeom>
            </p:spPr>
          </p:pic>
        </mc:Fallback>
      </mc:AlternateContent>
      <p:sp>
        <p:nvSpPr>
          <p:cNvPr id="7" name="Oval 6">
            <a:extLst>
              <a:ext uri="{FF2B5EF4-FFF2-40B4-BE49-F238E27FC236}">
                <a16:creationId xmlns:a16="http://schemas.microsoft.com/office/drawing/2014/main" id="{2761F803-F5C6-57DD-8EA9-34EB40DCB937}"/>
              </a:ext>
            </a:extLst>
          </p:cNvPr>
          <p:cNvSpPr/>
          <p:nvPr/>
        </p:nvSpPr>
        <p:spPr>
          <a:xfrm>
            <a:off x="8209109" y="772575"/>
            <a:ext cx="143435" cy="1434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2E324532-95F1-2F0B-E0EF-7A1FC99F50BE}"/>
              </a:ext>
            </a:extLst>
          </p:cNvPr>
          <p:cNvCxnSpPr>
            <a:cxnSpLocks/>
            <a:endCxn id="3" idx="0"/>
          </p:cNvCxnSpPr>
          <p:nvPr/>
        </p:nvCxnSpPr>
        <p:spPr>
          <a:xfrm>
            <a:off x="5815909" y="899819"/>
            <a:ext cx="0" cy="410200"/>
          </a:xfrm>
          <a:prstGeom prst="line">
            <a:avLst/>
          </a:prstGeom>
          <a:ln w="381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sp>
        <p:nvSpPr>
          <p:cNvPr id="10" name="Content Placeholder 9">
            <a:extLst>
              <a:ext uri="{FF2B5EF4-FFF2-40B4-BE49-F238E27FC236}">
                <a16:creationId xmlns:a16="http://schemas.microsoft.com/office/drawing/2014/main" id="{84647D3C-C7FC-5F91-6973-0558B7CCEA9A}"/>
              </a:ext>
            </a:extLst>
          </p:cNvPr>
          <p:cNvSpPr txBox="1">
            <a:spLocks/>
          </p:cNvSpPr>
          <p:nvPr/>
        </p:nvSpPr>
        <p:spPr>
          <a:xfrm>
            <a:off x="6284387" y="114847"/>
            <a:ext cx="4201762" cy="873172"/>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tx1"/>
                </a:solidFill>
                <a:latin typeface="+mj-lt"/>
              </a:rPr>
              <a:t>Walk Through </a:t>
            </a:r>
          </a:p>
          <a:p>
            <a:pPr marL="0" indent="0">
              <a:buFont typeface="Arial" panose="020B0604020202020204" pitchFamily="34" charset="0"/>
              <a:buNone/>
            </a:pPr>
            <a:r>
              <a:rPr lang="en-US" sz="1800" dirty="0">
                <a:solidFill>
                  <a:schemeClr val="tx1"/>
                </a:solidFill>
                <a:latin typeface="+mj-lt"/>
              </a:rPr>
              <a:t>(User can get detail about app)</a:t>
            </a:r>
            <a:endParaRPr lang="en-IN" sz="1200" dirty="0">
              <a:solidFill>
                <a:schemeClr val="tx1"/>
              </a:solidFill>
              <a:latin typeface="+mj-lt"/>
            </a:endParaRPr>
          </a:p>
        </p:txBody>
      </p:sp>
      <p:pic>
        <p:nvPicPr>
          <p:cNvPr id="3" name="Picture 2">
            <a:extLst>
              <a:ext uri="{FF2B5EF4-FFF2-40B4-BE49-F238E27FC236}">
                <a16:creationId xmlns:a16="http://schemas.microsoft.com/office/drawing/2014/main" id="{0CEFF45A-CF5C-99E0-77AE-CC1C896C6267}"/>
              </a:ext>
            </a:extLst>
          </p:cNvPr>
          <p:cNvPicPr>
            <a:picLocks noChangeAspect="1"/>
          </p:cNvPicPr>
          <p:nvPr/>
        </p:nvPicPr>
        <p:blipFill>
          <a:blip r:embed="rId4"/>
          <a:stretch>
            <a:fillRect/>
          </a:stretch>
        </p:blipFill>
        <p:spPr>
          <a:xfrm>
            <a:off x="4608109" y="1310019"/>
            <a:ext cx="2415600" cy="4934926"/>
          </a:xfrm>
          <a:prstGeom prst="rect">
            <a:avLst/>
          </a:prstGeom>
        </p:spPr>
      </p:pic>
      <p:pic>
        <p:nvPicPr>
          <p:cNvPr id="12" name="Picture 11">
            <a:extLst>
              <a:ext uri="{FF2B5EF4-FFF2-40B4-BE49-F238E27FC236}">
                <a16:creationId xmlns:a16="http://schemas.microsoft.com/office/drawing/2014/main" id="{05DC464A-65A5-107A-B700-711ABB0AA642}"/>
              </a:ext>
            </a:extLst>
          </p:cNvPr>
          <p:cNvPicPr>
            <a:picLocks noChangeAspect="1"/>
          </p:cNvPicPr>
          <p:nvPr/>
        </p:nvPicPr>
        <p:blipFill>
          <a:blip r:embed="rId5"/>
          <a:stretch>
            <a:fillRect/>
          </a:stretch>
        </p:blipFill>
        <p:spPr>
          <a:xfrm>
            <a:off x="7177468" y="1310019"/>
            <a:ext cx="2415600" cy="4934926"/>
          </a:xfrm>
          <a:prstGeom prst="rect">
            <a:avLst/>
          </a:prstGeom>
        </p:spPr>
      </p:pic>
      <p:pic>
        <p:nvPicPr>
          <p:cNvPr id="15" name="Picture 14">
            <a:extLst>
              <a:ext uri="{FF2B5EF4-FFF2-40B4-BE49-F238E27FC236}">
                <a16:creationId xmlns:a16="http://schemas.microsoft.com/office/drawing/2014/main" id="{25FABB0F-C822-0BF7-FEFA-485DAA8F301A}"/>
              </a:ext>
            </a:extLst>
          </p:cNvPr>
          <p:cNvPicPr>
            <a:picLocks noChangeAspect="1"/>
          </p:cNvPicPr>
          <p:nvPr/>
        </p:nvPicPr>
        <p:blipFill>
          <a:blip r:embed="rId6"/>
          <a:stretch>
            <a:fillRect/>
          </a:stretch>
        </p:blipFill>
        <p:spPr>
          <a:xfrm>
            <a:off x="9723190" y="1310019"/>
            <a:ext cx="2415600" cy="4934926"/>
          </a:xfrm>
          <a:prstGeom prst="rect">
            <a:avLst/>
          </a:prstGeom>
        </p:spPr>
      </p:pic>
      <p:cxnSp>
        <p:nvCxnSpPr>
          <p:cNvPr id="19" name="Straight Connector 18">
            <a:extLst>
              <a:ext uri="{FF2B5EF4-FFF2-40B4-BE49-F238E27FC236}">
                <a16:creationId xmlns:a16="http://schemas.microsoft.com/office/drawing/2014/main" id="{2BB6D7B6-C20D-ADA9-578C-56751EE6DA9E}"/>
              </a:ext>
            </a:extLst>
          </p:cNvPr>
          <p:cNvCxnSpPr>
            <a:cxnSpLocks/>
          </p:cNvCxnSpPr>
          <p:nvPr/>
        </p:nvCxnSpPr>
        <p:spPr>
          <a:xfrm>
            <a:off x="8298757" y="899819"/>
            <a:ext cx="0" cy="410200"/>
          </a:xfrm>
          <a:prstGeom prst="line">
            <a:avLst/>
          </a:prstGeom>
          <a:ln w="381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cxnSp>
        <p:nvCxnSpPr>
          <p:cNvPr id="20" name="Straight Connector 19">
            <a:extLst>
              <a:ext uri="{FF2B5EF4-FFF2-40B4-BE49-F238E27FC236}">
                <a16:creationId xmlns:a16="http://schemas.microsoft.com/office/drawing/2014/main" id="{7C4CE853-A931-DCA6-EA1C-D45107DD1DBF}"/>
              </a:ext>
            </a:extLst>
          </p:cNvPr>
          <p:cNvCxnSpPr>
            <a:cxnSpLocks/>
          </p:cNvCxnSpPr>
          <p:nvPr/>
        </p:nvCxnSpPr>
        <p:spPr>
          <a:xfrm>
            <a:off x="10930990" y="899819"/>
            <a:ext cx="0" cy="410200"/>
          </a:xfrm>
          <a:prstGeom prst="line">
            <a:avLst/>
          </a:prstGeom>
          <a:ln w="381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cxnSp>
        <p:nvCxnSpPr>
          <p:cNvPr id="21" name="Straight Connector 20">
            <a:extLst>
              <a:ext uri="{FF2B5EF4-FFF2-40B4-BE49-F238E27FC236}">
                <a16:creationId xmlns:a16="http://schemas.microsoft.com/office/drawing/2014/main" id="{C2B26652-D3DC-8484-0E86-2B8B3A9D0170}"/>
              </a:ext>
            </a:extLst>
          </p:cNvPr>
          <p:cNvCxnSpPr>
            <a:cxnSpLocks/>
          </p:cNvCxnSpPr>
          <p:nvPr/>
        </p:nvCxnSpPr>
        <p:spPr>
          <a:xfrm flipH="1">
            <a:off x="5815909" y="916011"/>
            <a:ext cx="5115081" cy="0"/>
          </a:xfrm>
          <a:prstGeom prst="line">
            <a:avLst/>
          </a:prstGeom>
          <a:ln w="381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086665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a:xfrm>
            <a:off x="11312923" y="457200"/>
            <a:ext cx="987552" cy="274320"/>
          </a:xfrm>
        </p:spPr>
        <p:txBody>
          <a:bodyPr/>
          <a:lstStyle/>
          <a:p>
            <a:fld id="{48F63A3B-78C7-47BE-AE5E-E10140E04643}" type="slidenum">
              <a:rPr lang="en-US" smtClean="0"/>
              <a:t>18</a:t>
            </a:fld>
            <a:endParaRPr lang="en-US" dirty="0"/>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206B9FEE-44F4-A639-2D7A-84D98D3FFB5D}"/>
                  </a:ext>
                </a:extLst>
              </p14:cNvPr>
              <p14:cNvContentPartPr/>
              <p14:nvPr/>
            </p14:nvContentPartPr>
            <p14:xfrm>
              <a:off x="5625109" y="899819"/>
              <a:ext cx="381600" cy="176400"/>
            </p14:xfrm>
          </p:contentPart>
        </mc:Choice>
        <mc:Fallback xmlns="">
          <p:pic>
            <p:nvPicPr>
              <p:cNvPr id="13" name="Ink 12">
                <a:extLst>
                  <a:ext uri="{FF2B5EF4-FFF2-40B4-BE49-F238E27FC236}">
                    <a16:creationId xmlns:a16="http://schemas.microsoft.com/office/drawing/2014/main" id="{206B9FEE-44F4-A639-2D7A-84D98D3FFB5D}"/>
                  </a:ext>
                </a:extLst>
              </p:cNvPr>
              <p:cNvPicPr/>
              <p:nvPr/>
            </p:nvPicPr>
            <p:blipFill>
              <a:blip r:embed="rId3"/>
              <a:stretch>
                <a:fillRect/>
              </a:stretch>
            </p:blipFill>
            <p:spPr>
              <a:xfrm>
                <a:off x="5571109" y="791819"/>
                <a:ext cx="489240" cy="392040"/>
              </a:xfrm>
              <a:prstGeom prst="rect">
                <a:avLst/>
              </a:prstGeom>
            </p:spPr>
          </p:pic>
        </mc:Fallback>
      </mc:AlternateContent>
      <p:sp>
        <p:nvSpPr>
          <p:cNvPr id="7" name="Oval 6">
            <a:extLst>
              <a:ext uri="{FF2B5EF4-FFF2-40B4-BE49-F238E27FC236}">
                <a16:creationId xmlns:a16="http://schemas.microsoft.com/office/drawing/2014/main" id="{2761F803-F5C6-57DD-8EA9-34EB40DCB937}"/>
              </a:ext>
            </a:extLst>
          </p:cNvPr>
          <p:cNvSpPr/>
          <p:nvPr/>
        </p:nvSpPr>
        <p:spPr>
          <a:xfrm>
            <a:off x="8286706" y="778060"/>
            <a:ext cx="143435" cy="1434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2E324532-95F1-2F0B-E0EF-7A1FC99F50BE}"/>
              </a:ext>
            </a:extLst>
          </p:cNvPr>
          <p:cNvCxnSpPr>
            <a:cxnSpLocks/>
          </p:cNvCxnSpPr>
          <p:nvPr/>
        </p:nvCxnSpPr>
        <p:spPr>
          <a:xfrm>
            <a:off x="6291429" y="890488"/>
            <a:ext cx="4136572" cy="0"/>
          </a:xfrm>
          <a:prstGeom prst="line">
            <a:avLst/>
          </a:prstGeom>
          <a:ln w="381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cxnSp>
        <p:nvCxnSpPr>
          <p:cNvPr id="9" name="Straight Connector 8">
            <a:extLst>
              <a:ext uri="{FF2B5EF4-FFF2-40B4-BE49-F238E27FC236}">
                <a16:creationId xmlns:a16="http://schemas.microsoft.com/office/drawing/2014/main" id="{A5298A0A-75CB-5DB7-8679-A843715FA6E0}"/>
              </a:ext>
            </a:extLst>
          </p:cNvPr>
          <p:cNvCxnSpPr>
            <a:cxnSpLocks/>
          </p:cNvCxnSpPr>
          <p:nvPr/>
        </p:nvCxnSpPr>
        <p:spPr>
          <a:xfrm>
            <a:off x="6291429" y="878842"/>
            <a:ext cx="0" cy="400365"/>
          </a:xfrm>
          <a:prstGeom prst="line">
            <a:avLst/>
          </a:prstGeom>
          <a:ln w="381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sp>
        <p:nvSpPr>
          <p:cNvPr id="10" name="Content Placeholder 9">
            <a:extLst>
              <a:ext uri="{FF2B5EF4-FFF2-40B4-BE49-F238E27FC236}">
                <a16:creationId xmlns:a16="http://schemas.microsoft.com/office/drawing/2014/main" id="{84647D3C-C7FC-5F91-6973-0558B7CCEA9A}"/>
              </a:ext>
            </a:extLst>
          </p:cNvPr>
          <p:cNvSpPr txBox="1">
            <a:spLocks/>
          </p:cNvSpPr>
          <p:nvPr/>
        </p:nvSpPr>
        <p:spPr>
          <a:xfrm>
            <a:off x="6329260" y="147911"/>
            <a:ext cx="4201762" cy="873172"/>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tx1"/>
                </a:solidFill>
                <a:latin typeface="+mj-lt"/>
              </a:rPr>
              <a:t>Signup page </a:t>
            </a:r>
          </a:p>
          <a:p>
            <a:pPr marL="0" indent="0">
              <a:buFont typeface="Arial" panose="020B0604020202020204" pitchFamily="34" charset="0"/>
              <a:buNone/>
            </a:pPr>
            <a:r>
              <a:rPr lang="en-US" sz="1800" dirty="0">
                <a:solidFill>
                  <a:schemeClr val="tx1"/>
                </a:solidFill>
                <a:latin typeface="+mj-lt"/>
              </a:rPr>
              <a:t>(User can create new account)</a:t>
            </a:r>
            <a:endParaRPr lang="en-IN" sz="1200" dirty="0">
              <a:solidFill>
                <a:schemeClr val="tx1"/>
              </a:solidFill>
              <a:latin typeface="+mj-lt"/>
            </a:endParaRPr>
          </a:p>
        </p:txBody>
      </p:sp>
      <p:pic>
        <p:nvPicPr>
          <p:cNvPr id="5" name="Picture 4">
            <a:extLst>
              <a:ext uri="{FF2B5EF4-FFF2-40B4-BE49-F238E27FC236}">
                <a16:creationId xmlns:a16="http://schemas.microsoft.com/office/drawing/2014/main" id="{6E4227EA-2D16-441B-5444-E3713DEE02D2}"/>
              </a:ext>
            </a:extLst>
          </p:cNvPr>
          <p:cNvPicPr>
            <a:picLocks noChangeAspect="1"/>
          </p:cNvPicPr>
          <p:nvPr/>
        </p:nvPicPr>
        <p:blipFill>
          <a:blip r:embed="rId4"/>
          <a:stretch>
            <a:fillRect/>
          </a:stretch>
        </p:blipFill>
        <p:spPr>
          <a:xfrm>
            <a:off x="5083629" y="1279207"/>
            <a:ext cx="2415600" cy="49349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343F339-BE77-02D8-3F93-44D9391183DC}"/>
              </a:ext>
            </a:extLst>
          </p:cNvPr>
          <p:cNvPicPr>
            <a:picLocks noChangeAspect="1"/>
          </p:cNvPicPr>
          <p:nvPr/>
        </p:nvPicPr>
        <p:blipFill>
          <a:blip r:embed="rId5"/>
          <a:stretch>
            <a:fillRect/>
          </a:stretch>
        </p:blipFill>
        <p:spPr>
          <a:xfrm>
            <a:off x="9136779" y="1221265"/>
            <a:ext cx="2415600" cy="49349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9" name="Straight Connector 18">
            <a:extLst>
              <a:ext uri="{FF2B5EF4-FFF2-40B4-BE49-F238E27FC236}">
                <a16:creationId xmlns:a16="http://schemas.microsoft.com/office/drawing/2014/main" id="{C4138B18-F553-2C64-FC5A-A78BE604D7FA}"/>
              </a:ext>
            </a:extLst>
          </p:cNvPr>
          <p:cNvCxnSpPr>
            <a:cxnSpLocks/>
          </p:cNvCxnSpPr>
          <p:nvPr/>
        </p:nvCxnSpPr>
        <p:spPr>
          <a:xfrm>
            <a:off x="10428001" y="871826"/>
            <a:ext cx="0" cy="400365"/>
          </a:xfrm>
          <a:prstGeom prst="line">
            <a:avLst/>
          </a:prstGeom>
          <a:ln w="381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616889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19</a:t>
            </a:fld>
            <a:endParaRPr lang="en-US" dirty="0"/>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206B9FEE-44F4-A639-2D7A-84D98D3FFB5D}"/>
                  </a:ext>
                </a:extLst>
              </p14:cNvPr>
              <p14:cNvContentPartPr/>
              <p14:nvPr/>
            </p14:nvContentPartPr>
            <p14:xfrm>
              <a:off x="5257554" y="899819"/>
              <a:ext cx="381600" cy="176400"/>
            </p14:xfrm>
          </p:contentPart>
        </mc:Choice>
        <mc:Fallback xmlns="">
          <p:pic>
            <p:nvPicPr>
              <p:cNvPr id="13" name="Ink 12">
                <a:extLst>
                  <a:ext uri="{FF2B5EF4-FFF2-40B4-BE49-F238E27FC236}">
                    <a16:creationId xmlns:a16="http://schemas.microsoft.com/office/drawing/2014/main" id="{206B9FEE-44F4-A639-2D7A-84D98D3FFB5D}"/>
                  </a:ext>
                </a:extLst>
              </p:cNvPr>
              <p:cNvPicPr/>
              <p:nvPr/>
            </p:nvPicPr>
            <p:blipFill>
              <a:blip r:embed="rId3"/>
              <a:stretch>
                <a:fillRect/>
              </a:stretch>
            </p:blipFill>
            <p:spPr>
              <a:xfrm>
                <a:off x="5203554" y="791819"/>
                <a:ext cx="489240" cy="392040"/>
              </a:xfrm>
              <a:prstGeom prst="rect">
                <a:avLst/>
              </a:prstGeom>
            </p:spPr>
          </p:pic>
        </mc:Fallback>
      </mc:AlternateContent>
      <p:pic>
        <p:nvPicPr>
          <p:cNvPr id="2" name="Picture 1">
            <a:extLst>
              <a:ext uri="{FF2B5EF4-FFF2-40B4-BE49-F238E27FC236}">
                <a16:creationId xmlns:a16="http://schemas.microsoft.com/office/drawing/2014/main" id="{1B93A757-77D5-02AA-4D27-C8B24A4D4460}"/>
              </a:ext>
            </a:extLst>
          </p:cNvPr>
          <p:cNvPicPr>
            <a:picLocks noChangeAspect="1"/>
          </p:cNvPicPr>
          <p:nvPr/>
        </p:nvPicPr>
        <p:blipFill>
          <a:blip r:embed="rId4"/>
          <a:stretch>
            <a:fillRect/>
          </a:stretch>
        </p:blipFill>
        <p:spPr>
          <a:xfrm>
            <a:off x="5426923" y="615422"/>
            <a:ext cx="2291690" cy="4909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Oval 2">
            <a:extLst>
              <a:ext uri="{FF2B5EF4-FFF2-40B4-BE49-F238E27FC236}">
                <a16:creationId xmlns:a16="http://schemas.microsoft.com/office/drawing/2014/main" id="{2E90373D-5726-C772-49D2-91955A6CD70D}"/>
              </a:ext>
            </a:extLst>
          </p:cNvPr>
          <p:cNvSpPr/>
          <p:nvPr/>
        </p:nvSpPr>
        <p:spPr>
          <a:xfrm>
            <a:off x="3430602" y="4243636"/>
            <a:ext cx="143435" cy="1434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4" name="Straight Connector 3">
            <a:extLst>
              <a:ext uri="{FF2B5EF4-FFF2-40B4-BE49-F238E27FC236}">
                <a16:creationId xmlns:a16="http://schemas.microsoft.com/office/drawing/2014/main" id="{693317F2-63D4-60E0-A18C-FFB9C8C009A6}"/>
              </a:ext>
            </a:extLst>
          </p:cNvPr>
          <p:cNvCxnSpPr>
            <a:cxnSpLocks/>
          </p:cNvCxnSpPr>
          <p:nvPr/>
        </p:nvCxnSpPr>
        <p:spPr>
          <a:xfrm>
            <a:off x="3482904" y="4332524"/>
            <a:ext cx="1075765" cy="0"/>
          </a:xfrm>
          <a:prstGeom prst="line">
            <a:avLst/>
          </a:prstGeom>
          <a:ln w="381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cxnSp>
        <p:nvCxnSpPr>
          <p:cNvPr id="5" name="Straight Connector 4">
            <a:extLst>
              <a:ext uri="{FF2B5EF4-FFF2-40B4-BE49-F238E27FC236}">
                <a16:creationId xmlns:a16="http://schemas.microsoft.com/office/drawing/2014/main" id="{F5D7FC5A-6D0A-76FD-4083-90833E9F14B3}"/>
              </a:ext>
            </a:extLst>
          </p:cNvPr>
          <p:cNvCxnSpPr>
            <a:cxnSpLocks/>
          </p:cNvCxnSpPr>
          <p:nvPr/>
        </p:nvCxnSpPr>
        <p:spPr>
          <a:xfrm flipH="1">
            <a:off x="4549338" y="3676225"/>
            <a:ext cx="591829" cy="665630"/>
          </a:xfrm>
          <a:prstGeom prst="line">
            <a:avLst/>
          </a:prstGeom>
          <a:ln w="381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sp>
        <p:nvSpPr>
          <p:cNvPr id="6" name="Content Placeholder 9">
            <a:extLst>
              <a:ext uri="{FF2B5EF4-FFF2-40B4-BE49-F238E27FC236}">
                <a16:creationId xmlns:a16="http://schemas.microsoft.com/office/drawing/2014/main" id="{AA923598-DFF4-031E-FEC2-4CC27A4CE673}"/>
              </a:ext>
            </a:extLst>
          </p:cNvPr>
          <p:cNvSpPr txBox="1">
            <a:spLocks/>
          </p:cNvSpPr>
          <p:nvPr/>
        </p:nvSpPr>
        <p:spPr>
          <a:xfrm>
            <a:off x="2621129" y="2490993"/>
            <a:ext cx="2636425" cy="228740"/>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1"/>
                </a:solidFill>
                <a:latin typeface="+mj-lt"/>
              </a:rPr>
              <a:t>Login page</a:t>
            </a:r>
          </a:p>
          <a:p>
            <a:pPr marL="0" indent="0" algn="ctr">
              <a:buFont typeface="Arial" panose="020B0604020202020204" pitchFamily="34" charset="0"/>
              <a:buNone/>
            </a:pPr>
            <a:r>
              <a:rPr lang="en-US" sz="1800" dirty="0">
                <a:solidFill>
                  <a:schemeClr val="tx1"/>
                </a:solidFill>
                <a:latin typeface="+mj-lt"/>
              </a:rPr>
              <a:t>(user can login using their valid username and password)</a:t>
            </a:r>
            <a:endParaRPr lang="en-IN" sz="1800" dirty="0">
              <a:solidFill>
                <a:schemeClr val="tx1"/>
              </a:solidFill>
              <a:latin typeface="+mj-lt"/>
            </a:endParaRPr>
          </a:p>
        </p:txBody>
      </p:sp>
      <p:pic>
        <p:nvPicPr>
          <p:cNvPr id="8" name="Picture 7">
            <a:extLst>
              <a:ext uri="{FF2B5EF4-FFF2-40B4-BE49-F238E27FC236}">
                <a16:creationId xmlns:a16="http://schemas.microsoft.com/office/drawing/2014/main" id="{117C7A8C-3811-C1BF-9A48-54E2C4E7FC67}"/>
              </a:ext>
            </a:extLst>
          </p:cNvPr>
          <p:cNvPicPr>
            <a:picLocks noChangeAspect="1"/>
          </p:cNvPicPr>
          <p:nvPr/>
        </p:nvPicPr>
        <p:blipFill>
          <a:blip r:embed="rId5"/>
          <a:stretch>
            <a:fillRect/>
          </a:stretch>
        </p:blipFill>
        <p:spPr>
          <a:xfrm>
            <a:off x="8377253" y="594359"/>
            <a:ext cx="2293200" cy="4909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a:extLst>
              <a:ext uri="{FF2B5EF4-FFF2-40B4-BE49-F238E27FC236}">
                <a16:creationId xmlns:a16="http://schemas.microsoft.com/office/drawing/2014/main" id="{BF77CB34-7898-F008-DD25-C5F61FA5CB59}"/>
              </a:ext>
            </a:extLst>
          </p:cNvPr>
          <p:cNvSpPr/>
          <p:nvPr/>
        </p:nvSpPr>
        <p:spPr>
          <a:xfrm>
            <a:off x="8969646" y="6110430"/>
            <a:ext cx="143435" cy="1434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24F246A3-1AE7-EE57-F565-AC040ADF54BE}"/>
              </a:ext>
            </a:extLst>
          </p:cNvPr>
          <p:cNvCxnSpPr>
            <a:cxnSpLocks/>
          </p:cNvCxnSpPr>
          <p:nvPr/>
        </p:nvCxnSpPr>
        <p:spPr>
          <a:xfrm>
            <a:off x="8202549" y="6172817"/>
            <a:ext cx="820153" cy="0"/>
          </a:xfrm>
          <a:prstGeom prst="line">
            <a:avLst/>
          </a:prstGeom>
          <a:ln w="381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cxnSp>
        <p:nvCxnSpPr>
          <p:cNvPr id="15" name="Straight Connector 14">
            <a:extLst>
              <a:ext uri="{FF2B5EF4-FFF2-40B4-BE49-F238E27FC236}">
                <a16:creationId xmlns:a16="http://schemas.microsoft.com/office/drawing/2014/main" id="{53337B48-6F21-FF8F-972A-460A2865EB4A}"/>
              </a:ext>
            </a:extLst>
          </p:cNvPr>
          <p:cNvCxnSpPr>
            <a:cxnSpLocks/>
          </p:cNvCxnSpPr>
          <p:nvPr/>
        </p:nvCxnSpPr>
        <p:spPr>
          <a:xfrm flipH="1">
            <a:off x="8202549" y="5516518"/>
            <a:ext cx="591829" cy="665630"/>
          </a:xfrm>
          <a:prstGeom prst="line">
            <a:avLst/>
          </a:prstGeom>
          <a:ln w="381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sp>
        <p:nvSpPr>
          <p:cNvPr id="18" name="TextBox 17">
            <a:extLst>
              <a:ext uri="{FF2B5EF4-FFF2-40B4-BE49-F238E27FC236}">
                <a16:creationId xmlns:a16="http://schemas.microsoft.com/office/drawing/2014/main" id="{C5542CDC-7018-E799-2FE7-4486714B86B3}"/>
              </a:ext>
            </a:extLst>
          </p:cNvPr>
          <p:cNvSpPr txBox="1"/>
          <p:nvPr/>
        </p:nvSpPr>
        <p:spPr>
          <a:xfrm>
            <a:off x="9041363" y="5720483"/>
            <a:ext cx="2734950" cy="923330"/>
          </a:xfrm>
          <a:prstGeom prst="rect">
            <a:avLst/>
          </a:prstGeom>
          <a:noFill/>
        </p:spPr>
        <p:txBody>
          <a:bodyPr wrap="square">
            <a:spAutoFit/>
          </a:bodyPr>
          <a:lstStyle/>
          <a:p>
            <a:pPr marL="0" indent="0" algn="ctr">
              <a:buFont typeface="Arial" panose="020B0604020202020204" pitchFamily="34" charset="0"/>
              <a:buNone/>
            </a:pPr>
            <a:r>
              <a:rPr lang="en-US" dirty="0">
                <a:solidFill>
                  <a:schemeClr val="tx1"/>
                </a:solidFill>
                <a:latin typeface="+mj-lt"/>
              </a:rPr>
              <a:t>Showing </a:t>
            </a:r>
            <a:r>
              <a:rPr lang="en-US" dirty="0" err="1">
                <a:solidFill>
                  <a:schemeClr val="tx1"/>
                </a:solidFill>
                <a:latin typeface="+mj-lt"/>
              </a:rPr>
              <a:t>SnackBar</a:t>
            </a:r>
            <a:r>
              <a:rPr lang="en-US" dirty="0">
                <a:solidFill>
                  <a:schemeClr val="tx1"/>
                </a:solidFill>
                <a:latin typeface="+mj-lt"/>
              </a:rPr>
              <a:t> on Empty Field Submit</a:t>
            </a:r>
            <a:endParaRPr lang="en-IN" sz="1800" dirty="0">
              <a:solidFill>
                <a:schemeClr val="tx1"/>
              </a:solidFill>
              <a:latin typeface="+mj-lt"/>
            </a:endParaRPr>
          </a:p>
        </p:txBody>
      </p:sp>
    </p:spTree>
    <p:extLst>
      <p:ext uri="{BB962C8B-B14F-4D97-AF65-F5344CB8AC3E}">
        <p14:creationId xmlns:p14="http://schemas.microsoft.com/office/powerpoint/2010/main" val="437213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370063" y="1089570"/>
            <a:ext cx="6577584" cy="768096"/>
          </a:xfrm>
        </p:spPr>
        <p:txBody>
          <a:bodyPr/>
          <a:lstStyle/>
          <a:p>
            <a:pPr marL="571500" indent="-571500">
              <a:buFont typeface="Wingdings" panose="05000000000000000000" pitchFamily="2" charset="2"/>
              <a:buChar char="v"/>
            </a:pPr>
            <a:r>
              <a:rPr lang="en-US" dirty="0">
                <a:latin typeface="Arial Black" panose="020B0604020202020204" pitchFamily="34" charset="0"/>
                <a:ea typeface="Arial Regular" pitchFamily="34" charset="-122"/>
                <a:cs typeface="Arial Black" panose="020B0604020202020204" pitchFamily="34" charset="0"/>
              </a:rPr>
              <a:t>index</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2037496" y="1857665"/>
            <a:ext cx="5994879" cy="4327981"/>
          </a:xfrm>
        </p:spPr>
        <p:txBody>
          <a:bodyPr/>
          <a:lstStyle/>
          <a:p>
            <a:pPr marL="342900" indent="-342900">
              <a:buFont typeface="Wingdings" panose="05000000000000000000" pitchFamily="2" charset="2"/>
              <a:buChar char="q"/>
            </a:pPr>
            <a:r>
              <a:rPr lang="en-US" sz="1800" b="1" dirty="0"/>
              <a:t>Abstract                                                      </a:t>
            </a:r>
          </a:p>
          <a:p>
            <a:pPr marL="342900" indent="-342900">
              <a:buFont typeface="Wingdings" panose="05000000000000000000" pitchFamily="2" charset="2"/>
              <a:buChar char="q"/>
            </a:pPr>
            <a:r>
              <a:rPr lang="en-US" sz="1800" b="1" dirty="0"/>
              <a:t>Purpose</a:t>
            </a:r>
          </a:p>
          <a:p>
            <a:pPr marL="342900" indent="-342900">
              <a:buFont typeface="Wingdings" panose="05000000000000000000" pitchFamily="2" charset="2"/>
              <a:buChar char="q"/>
            </a:pPr>
            <a:r>
              <a:rPr lang="en-US" sz="1800" b="1" dirty="0"/>
              <a:t>​Scope</a:t>
            </a:r>
          </a:p>
          <a:p>
            <a:pPr marL="342900" indent="-342900">
              <a:buFont typeface="Wingdings" panose="05000000000000000000" pitchFamily="2" charset="2"/>
              <a:buChar char="q"/>
            </a:pPr>
            <a:r>
              <a:rPr lang="en-US" sz="1800" b="1" dirty="0"/>
              <a:t>Information </a:t>
            </a:r>
          </a:p>
          <a:p>
            <a:pPr marL="342900" indent="-342900">
              <a:buFont typeface="Wingdings" panose="05000000000000000000" pitchFamily="2" charset="2"/>
              <a:buChar char="q"/>
            </a:pPr>
            <a:r>
              <a:rPr lang="en-US" sz="1800" b="1" dirty="0"/>
              <a:t>Functional requirement</a:t>
            </a:r>
          </a:p>
          <a:p>
            <a:pPr marL="342900" indent="-342900">
              <a:buFont typeface="Wingdings" panose="05000000000000000000" pitchFamily="2" charset="2"/>
              <a:buChar char="q"/>
            </a:pPr>
            <a:r>
              <a:rPr lang="en-US" sz="1800" b="1" dirty="0"/>
              <a:t>Non-Functional requirement</a:t>
            </a:r>
          </a:p>
          <a:p>
            <a:pPr marL="342900" indent="-342900">
              <a:buFont typeface="Wingdings" panose="05000000000000000000" pitchFamily="2" charset="2"/>
              <a:buChar char="q"/>
            </a:pPr>
            <a:r>
              <a:rPr lang="en-US" sz="1800" b="1" dirty="0"/>
              <a:t>Overview of system</a:t>
            </a:r>
          </a:p>
          <a:p>
            <a:pPr marL="342900" indent="-342900">
              <a:buFont typeface="Wingdings" panose="05000000000000000000" pitchFamily="2" charset="2"/>
              <a:buChar char="q"/>
            </a:pPr>
            <a:r>
              <a:rPr lang="en-US" sz="1800" b="1" dirty="0"/>
              <a:t>Future scope</a:t>
            </a:r>
          </a:p>
          <a:p>
            <a:pPr marL="342900" indent="-342900">
              <a:buFont typeface="Wingdings" panose="05000000000000000000" pitchFamily="2" charset="2"/>
              <a:buChar char="q"/>
            </a:pPr>
            <a:r>
              <a:rPr lang="en-US" sz="1800" b="1" dirty="0"/>
              <a:t>Software component</a:t>
            </a:r>
          </a:p>
          <a:p>
            <a:pPr marL="342900" indent="-342900">
              <a:buFont typeface="Wingdings" panose="05000000000000000000" pitchFamily="2" charset="2"/>
              <a:buChar char="q"/>
            </a:pPr>
            <a:r>
              <a:rPr lang="en-US" sz="1800" b="1" dirty="0"/>
              <a:t>User interface</a:t>
            </a:r>
          </a:p>
          <a:p>
            <a:pPr marL="342900" indent="-342900">
              <a:buFont typeface="Wingdings" panose="05000000000000000000" pitchFamily="2" charset="2"/>
              <a:buChar char="q"/>
            </a:pPr>
            <a:r>
              <a:rPr lang="en-US" sz="1800" b="1" dirty="0"/>
              <a:t>Conclusion</a:t>
            </a:r>
          </a:p>
          <a:p>
            <a:pPr marL="342900" indent="-342900">
              <a:buFont typeface="Wingdings" panose="05000000000000000000" pitchFamily="2" charset="2"/>
              <a:buChar char="q"/>
            </a:pPr>
            <a:endParaRPr lang="en-US" b="1" dirty="0"/>
          </a:p>
          <a:p>
            <a:pPr marL="342900" indent="-342900">
              <a:buFont typeface="Wingdings" panose="05000000000000000000" pitchFamily="2" charset="2"/>
              <a:buChar char="q"/>
            </a:pPr>
            <a:endParaRPr lang="en-US" b="1" dirty="0"/>
          </a:p>
          <a:p>
            <a:pPr marL="342900" indent="-342900">
              <a:buFont typeface="Wingdings" panose="05000000000000000000" pitchFamily="2" charset="2"/>
              <a:buChar char="q"/>
            </a:pPr>
            <a:endParaRPr lang="en-US" b="1" dirty="0"/>
          </a:p>
          <a:p>
            <a:pPr marL="342900" indent="-342900">
              <a:buFont typeface="Wingdings" panose="05000000000000000000" pitchFamily="2" charset="2"/>
              <a:buChar char="q"/>
            </a:pPr>
            <a:endParaRPr lang="en-US" b="1" dirty="0"/>
          </a:p>
          <a:p>
            <a:pPr marL="342900" indent="-342900">
              <a:buFont typeface="Wingdings" panose="05000000000000000000" pitchFamily="2" charset="2"/>
              <a:buChar char="q"/>
            </a:pPr>
            <a:endParaRPr lang="en-US" b="1" dirty="0"/>
          </a:p>
          <a:p>
            <a:pPr marL="342900" indent="-342900">
              <a:buFont typeface="Wingdings" panose="05000000000000000000" pitchFamily="2" charset="2"/>
              <a:buChar char="q"/>
            </a:pPr>
            <a:endParaRPr lang="en-US" b="1" dirty="0"/>
          </a:p>
          <a:p>
            <a:endParaRPr lang="en-US" dirty="0"/>
          </a:p>
        </p:txBody>
      </p:sp>
      <p:pic>
        <p:nvPicPr>
          <p:cNvPr id="5" name="Picture 4">
            <a:extLst>
              <a:ext uri="{FF2B5EF4-FFF2-40B4-BE49-F238E27FC236}">
                <a16:creationId xmlns:a16="http://schemas.microsoft.com/office/drawing/2014/main" id="{CEEA20D5-191E-6F36-4671-55C93490F895}"/>
              </a:ext>
            </a:extLst>
          </p:cNvPr>
          <p:cNvPicPr>
            <a:picLocks noChangeAspect="1"/>
          </p:cNvPicPr>
          <p:nvPr/>
        </p:nvPicPr>
        <p:blipFill>
          <a:blip r:embed="rId2"/>
          <a:stretch>
            <a:fillRect/>
          </a:stretch>
        </p:blipFill>
        <p:spPr>
          <a:xfrm>
            <a:off x="233441" y="134552"/>
            <a:ext cx="596968" cy="596968"/>
          </a:xfrm>
          <a:prstGeom prst="rect">
            <a:avLst/>
          </a:prstGeom>
        </p:spPr>
      </p:pic>
    </p:spTree>
    <p:extLst>
      <p:ext uri="{BB962C8B-B14F-4D97-AF65-F5344CB8AC3E}">
        <p14:creationId xmlns:p14="http://schemas.microsoft.com/office/powerpoint/2010/main" val="3855531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A99E1A5-6758-DF51-3C74-160E03C81B87}"/>
              </a:ext>
            </a:extLst>
          </p:cNvPr>
          <p:cNvSpPr>
            <a:spLocks noGrp="1"/>
          </p:cNvSpPr>
          <p:nvPr>
            <p:ph type="sldNum" sz="quarter" idx="12"/>
          </p:nvPr>
        </p:nvSpPr>
        <p:spPr/>
        <p:txBody>
          <a:bodyPr/>
          <a:lstStyle/>
          <a:p>
            <a:fld id="{48F63A3B-78C7-47BE-AE5E-E10140E04643}" type="slidenum">
              <a:rPr lang="en-US" smtClean="0"/>
              <a:t>20</a:t>
            </a:fld>
            <a:endParaRPr lang="en-US" dirty="0"/>
          </a:p>
        </p:txBody>
      </p:sp>
      <p:pic>
        <p:nvPicPr>
          <p:cNvPr id="4" name="Picture 3">
            <a:extLst>
              <a:ext uri="{FF2B5EF4-FFF2-40B4-BE49-F238E27FC236}">
                <a16:creationId xmlns:a16="http://schemas.microsoft.com/office/drawing/2014/main" id="{ED349B75-C0DC-F6A8-54DA-6688BEF31EC5}"/>
              </a:ext>
            </a:extLst>
          </p:cNvPr>
          <p:cNvPicPr>
            <a:picLocks noChangeAspect="1"/>
          </p:cNvPicPr>
          <p:nvPr/>
        </p:nvPicPr>
        <p:blipFill>
          <a:blip r:embed="rId2"/>
          <a:stretch>
            <a:fillRect/>
          </a:stretch>
        </p:blipFill>
        <p:spPr>
          <a:xfrm>
            <a:off x="233441" y="134552"/>
            <a:ext cx="596968" cy="596968"/>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B62D712-6BB0-5781-BE68-C48A757E2F55}"/>
                  </a:ext>
                </a:extLst>
              </p14:cNvPr>
              <p14:cNvContentPartPr/>
              <p14:nvPr/>
            </p14:nvContentPartPr>
            <p14:xfrm>
              <a:off x="1308981" y="2984859"/>
              <a:ext cx="360" cy="360"/>
            </p14:xfrm>
          </p:contentPart>
        </mc:Choice>
        <mc:Fallback xmlns="">
          <p:pic>
            <p:nvPicPr>
              <p:cNvPr id="13" name="Ink 12">
                <a:extLst>
                  <a:ext uri="{FF2B5EF4-FFF2-40B4-BE49-F238E27FC236}">
                    <a16:creationId xmlns:a16="http://schemas.microsoft.com/office/drawing/2014/main" id="{5B62D712-6BB0-5781-BE68-C48A757E2F55}"/>
                  </a:ext>
                </a:extLst>
              </p:cNvPr>
              <p:cNvPicPr/>
              <p:nvPr/>
            </p:nvPicPr>
            <p:blipFill>
              <a:blip r:embed="rId8"/>
              <a:stretch>
                <a:fillRect/>
              </a:stretch>
            </p:blipFill>
            <p:spPr>
              <a:xfrm>
                <a:off x="1236981" y="2841219"/>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26DB76D1-BF8B-8622-FE7B-F2E2AD6480E4}"/>
                  </a:ext>
                </a:extLst>
              </p14:cNvPr>
              <p14:cNvContentPartPr/>
              <p14:nvPr/>
            </p14:nvContentPartPr>
            <p14:xfrm>
              <a:off x="1308981" y="2984859"/>
              <a:ext cx="90360" cy="556200"/>
            </p14:xfrm>
          </p:contentPart>
        </mc:Choice>
        <mc:Fallback xmlns="">
          <p:pic>
            <p:nvPicPr>
              <p:cNvPr id="14" name="Ink 13">
                <a:extLst>
                  <a:ext uri="{FF2B5EF4-FFF2-40B4-BE49-F238E27FC236}">
                    <a16:creationId xmlns:a16="http://schemas.microsoft.com/office/drawing/2014/main" id="{26DB76D1-BF8B-8622-FE7B-F2E2AD6480E4}"/>
                  </a:ext>
                </a:extLst>
              </p:cNvPr>
              <p:cNvPicPr/>
              <p:nvPr/>
            </p:nvPicPr>
            <p:blipFill>
              <a:blip r:embed="rId10"/>
              <a:stretch>
                <a:fillRect/>
              </a:stretch>
            </p:blipFill>
            <p:spPr>
              <a:xfrm>
                <a:off x="1236981" y="2841219"/>
                <a:ext cx="234000" cy="843840"/>
              </a:xfrm>
              <a:prstGeom prst="rect">
                <a:avLst/>
              </a:prstGeom>
            </p:spPr>
          </p:pic>
        </mc:Fallback>
      </mc:AlternateContent>
      <p:pic>
        <p:nvPicPr>
          <p:cNvPr id="2" name="Picture 1">
            <a:extLst>
              <a:ext uri="{FF2B5EF4-FFF2-40B4-BE49-F238E27FC236}">
                <a16:creationId xmlns:a16="http://schemas.microsoft.com/office/drawing/2014/main" id="{8DF4AF32-554D-CFA6-0CD6-895380AD54D6}"/>
              </a:ext>
            </a:extLst>
          </p:cNvPr>
          <p:cNvPicPr>
            <a:picLocks noChangeAspect="1"/>
          </p:cNvPicPr>
          <p:nvPr/>
        </p:nvPicPr>
        <p:blipFill>
          <a:blip r:embed="rId11"/>
          <a:stretch>
            <a:fillRect/>
          </a:stretch>
        </p:blipFill>
        <p:spPr>
          <a:xfrm>
            <a:off x="980704" y="731520"/>
            <a:ext cx="2453794" cy="52572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a:extLst>
              <a:ext uri="{FF2B5EF4-FFF2-40B4-BE49-F238E27FC236}">
                <a16:creationId xmlns:a16="http://schemas.microsoft.com/office/drawing/2014/main" id="{295CE055-7754-E411-BD13-F3FDDA5D9CF9}"/>
              </a:ext>
            </a:extLst>
          </p:cNvPr>
          <p:cNvSpPr/>
          <p:nvPr/>
        </p:nvSpPr>
        <p:spPr>
          <a:xfrm>
            <a:off x="3532093" y="2877670"/>
            <a:ext cx="143435" cy="1434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72B90B36-0B10-D7AB-D971-087E9789FFD2}"/>
              </a:ext>
            </a:extLst>
          </p:cNvPr>
          <p:cNvCxnSpPr>
            <a:cxnSpLocks/>
          </p:cNvCxnSpPr>
          <p:nvPr/>
        </p:nvCxnSpPr>
        <p:spPr>
          <a:xfrm>
            <a:off x="3602389" y="2961946"/>
            <a:ext cx="1616476" cy="41230"/>
          </a:xfrm>
          <a:prstGeom prst="line">
            <a:avLst/>
          </a:prstGeom>
          <a:ln w="381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cxnSp>
        <p:nvCxnSpPr>
          <p:cNvPr id="8" name="Straight Connector 7">
            <a:extLst>
              <a:ext uri="{FF2B5EF4-FFF2-40B4-BE49-F238E27FC236}">
                <a16:creationId xmlns:a16="http://schemas.microsoft.com/office/drawing/2014/main" id="{42D2045C-499F-540E-375E-B7A3B0309B86}"/>
              </a:ext>
            </a:extLst>
          </p:cNvPr>
          <p:cNvCxnSpPr>
            <a:cxnSpLocks/>
          </p:cNvCxnSpPr>
          <p:nvPr/>
        </p:nvCxnSpPr>
        <p:spPr>
          <a:xfrm>
            <a:off x="5208495" y="3006771"/>
            <a:ext cx="0" cy="1331259"/>
          </a:xfrm>
          <a:prstGeom prst="line">
            <a:avLst/>
          </a:prstGeom>
          <a:ln w="38100">
            <a:solidFill>
              <a:schemeClr val="tx2">
                <a:lumMod val="50000"/>
              </a:schemeClr>
            </a:solidFill>
          </a:ln>
        </p:spPr>
        <p:style>
          <a:lnRef idx="3">
            <a:schemeClr val="accent6"/>
          </a:lnRef>
          <a:fillRef idx="0">
            <a:schemeClr val="accent6"/>
          </a:fillRef>
          <a:effectRef idx="2">
            <a:schemeClr val="accent6"/>
          </a:effectRef>
          <a:fontRef idx="minor">
            <a:schemeClr val="tx1"/>
          </a:fontRef>
        </p:style>
      </p:cxnSp>
      <p:sp>
        <p:nvSpPr>
          <p:cNvPr id="12" name="Content Placeholder 9">
            <a:extLst>
              <a:ext uri="{FF2B5EF4-FFF2-40B4-BE49-F238E27FC236}">
                <a16:creationId xmlns:a16="http://schemas.microsoft.com/office/drawing/2014/main" id="{3AE87E56-6E56-FE5A-933D-8C21A0E87A3A}"/>
              </a:ext>
            </a:extLst>
          </p:cNvPr>
          <p:cNvSpPr>
            <a:spLocks noGrp="1"/>
          </p:cNvSpPr>
          <p:nvPr>
            <p:ph idx="1"/>
          </p:nvPr>
        </p:nvSpPr>
        <p:spPr>
          <a:xfrm>
            <a:off x="3529321" y="4328176"/>
            <a:ext cx="3358347" cy="371830"/>
          </a:xfrm>
        </p:spPr>
        <p:txBody>
          <a:bodyPr/>
          <a:lstStyle/>
          <a:p>
            <a:pPr marL="0" indent="0" algn="ctr">
              <a:buNone/>
            </a:pPr>
            <a:r>
              <a:rPr lang="en-US" sz="1800" dirty="0">
                <a:solidFill>
                  <a:schemeClr val="tx1"/>
                </a:solidFill>
                <a:latin typeface="+mj-lt"/>
              </a:rPr>
              <a:t>Password visible</a:t>
            </a:r>
          </a:p>
        </p:txBody>
      </p:sp>
      <p:sp>
        <p:nvSpPr>
          <p:cNvPr id="15" name="Content Placeholder 9">
            <a:extLst>
              <a:ext uri="{FF2B5EF4-FFF2-40B4-BE49-F238E27FC236}">
                <a16:creationId xmlns:a16="http://schemas.microsoft.com/office/drawing/2014/main" id="{D7B3F794-82BA-CC58-A705-408214AA95CB}"/>
              </a:ext>
            </a:extLst>
          </p:cNvPr>
          <p:cNvSpPr txBox="1">
            <a:spLocks/>
          </p:cNvSpPr>
          <p:nvPr/>
        </p:nvSpPr>
        <p:spPr>
          <a:xfrm>
            <a:off x="3556213" y="4743935"/>
            <a:ext cx="3358347" cy="371830"/>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1"/>
                </a:solidFill>
                <a:latin typeface="+mj-lt"/>
              </a:rPr>
              <a:t>&amp;</a:t>
            </a:r>
          </a:p>
          <a:p>
            <a:pPr marL="0" indent="0" algn="ctr">
              <a:buFont typeface="Arial" panose="020B0604020202020204" pitchFamily="34" charset="0"/>
              <a:buNone/>
            </a:pPr>
            <a:r>
              <a:rPr lang="en-US" dirty="0">
                <a:solidFill>
                  <a:schemeClr val="tx1"/>
                </a:solidFill>
                <a:latin typeface="+mj-lt"/>
              </a:rPr>
              <a:t>Password invisible</a:t>
            </a:r>
          </a:p>
        </p:txBody>
      </p:sp>
      <p:pic>
        <p:nvPicPr>
          <p:cNvPr id="25" name="Picture 24">
            <a:extLst>
              <a:ext uri="{FF2B5EF4-FFF2-40B4-BE49-F238E27FC236}">
                <a16:creationId xmlns:a16="http://schemas.microsoft.com/office/drawing/2014/main" id="{155D90AC-E759-3415-DDAE-F05BA1DAADF8}"/>
              </a:ext>
            </a:extLst>
          </p:cNvPr>
          <p:cNvPicPr>
            <a:picLocks noChangeAspect="1"/>
          </p:cNvPicPr>
          <p:nvPr/>
        </p:nvPicPr>
        <p:blipFill>
          <a:blip r:embed="rId12"/>
          <a:stretch>
            <a:fillRect/>
          </a:stretch>
        </p:blipFill>
        <p:spPr>
          <a:xfrm>
            <a:off x="6486777" y="892696"/>
            <a:ext cx="2415600" cy="49349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E8A635DA-191B-E65D-4A25-8BCA07C06AC2}"/>
              </a:ext>
            </a:extLst>
          </p:cNvPr>
          <p:cNvPicPr>
            <a:picLocks noChangeAspect="1"/>
          </p:cNvPicPr>
          <p:nvPr/>
        </p:nvPicPr>
        <p:blipFill>
          <a:blip r:embed="rId13"/>
          <a:stretch>
            <a:fillRect/>
          </a:stretch>
        </p:blipFill>
        <p:spPr>
          <a:xfrm>
            <a:off x="9363380" y="961537"/>
            <a:ext cx="2415600" cy="49349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TextBox 26">
            <a:extLst>
              <a:ext uri="{FF2B5EF4-FFF2-40B4-BE49-F238E27FC236}">
                <a16:creationId xmlns:a16="http://schemas.microsoft.com/office/drawing/2014/main" id="{E1F2F533-8DCA-09A9-2294-422A3F0E530B}"/>
              </a:ext>
            </a:extLst>
          </p:cNvPr>
          <p:cNvSpPr txBox="1"/>
          <p:nvPr/>
        </p:nvSpPr>
        <p:spPr>
          <a:xfrm>
            <a:off x="3353698" y="296322"/>
            <a:ext cx="3988396" cy="523220"/>
          </a:xfrm>
          <a:prstGeom prst="rect">
            <a:avLst/>
          </a:prstGeom>
          <a:noFill/>
        </p:spPr>
        <p:txBody>
          <a:bodyPr wrap="square" rtlCol="0">
            <a:spAutoFit/>
          </a:bodyPr>
          <a:lstStyle/>
          <a:p>
            <a:pPr algn="ctr"/>
            <a:r>
              <a:rPr lang="en-US" sz="2800" b="1" dirty="0"/>
              <a:t>FORGOT PASSWORD</a:t>
            </a:r>
            <a:endParaRPr lang="en-IN" sz="2800" b="1" dirty="0"/>
          </a:p>
        </p:txBody>
      </p:sp>
    </p:spTree>
    <p:extLst>
      <p:ext uri="{BB962C8B-B14F-4D97-AF65-F5344CB8AC3E}">
        <p14:creationId xmlns:p14="http://schemas.microsoft.com/office/powerpoint/2010/main" val="1635780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A99E1A5-6758-DF51-3C74-160E03C81B87}"/>
              </a:ext>
            </a:extLst>
          </p:cNvPr>
          <p:cNvSpPr>
            <a:spLocks noGrp="1"/>
          </p:cNvSpPr>
          <p:nvPr>
            <p:ph type="sldNum" sz="quarter" idx="12"/>
          </p:nvPr>
        </p:nvSpPr>
        <p:spPr/>
        <p:txBody>
          <a:bodyPr/>
          <a:lstStyle/>
          <a:p>
            <a:fld id="{48F63A3B-78C7-47BE-AE5E-E10140E04643}" type="slidenum">
              <a:rPr lang="en-US" smtClean="0"/>
              <a:t>21</a:t>
            </a:fld>
            <a:endParaRPr lang="en-US" dirty="0"/>
          </a:p>
        </p:txBody>
      </p:sp>
      <p:pic>
        <p:nvPicPr>
          <p:cNvPr id="4" name="Picture 3">
            <a:extLst>
              <a:ext uri="{FF2B5EF4-FFF2-40B4-BE49-F238E27FC236}">
                <a16:creationId xmlns:a16="http://schemas.microsoft.com/office/drawing/2014/main" id="{ED349B75-C0DC-F6A8-54DA-6688BEF31EC5}"/>
              </a:ext>
            </a:extLst>
          </p:cNvPr>
          <p:cNvPicPr>
            <a:picLocks noChangeAspect="1"/>
          </p:cNvPicPr>
          <p:nvPr/>
        </p:nvPicPr>
        <p:blipFill>
          <a:blip r:embed="rId2"/>
          <a:stretch>
            <a:fillRect/>
          </a:stretch>
        </p:blipFill>
        <p:spPr>
          <a:xfrm>
            <a:off x="233441" y="134552"/>
            <a:ext cx="596968" cy="596968"/>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B62D712-6BB0-5781-BE68-C48A757E2F55}"/>
                  </a:ext>
                </a:extLst>
              </p14:cNvPr>
              <p14:cNvContentPartPr/>
              <p14:nvPr/>
            </p14:nvContentPartPr>
            <p14:xfrm>
              <a:off x="1308981" y="2984859"/>
              <a:ext cx="360" cy="360"/>
            </p14:xfrm>
          </p:contentPart>
        </mc:Choice>
        <mc:Fallback xmlns="">
          <p:pic>
            <p:nvPicPr>
              <p:cNvPr id="13" name="Ink 12">
                <a:extLst>
                  <a:ext uri="{FF2B5EF4-FFF2-40B4-BE49-F238E27FC236}">
                    <a16:creationId xmlns:a16="http://schemas.microsoft.com/office/drawing/2014/main" id="{5B62D712-6BB0-5781-BE68-C48A757E2F55}"/>
                  </a:ext>
                </a:extLst>
              </p:cNvPr>
              <p:cNvPicPr/>
              <p:nvPr/>
            </p:nvPicPr>
            <p:blipFill>
              <a:blip r:embed="rId8"/>
              <a:stretch>
                <a:fillRect/>
              </a:stretch>
            </p:blipFill>
            <p:spPr>
              <a:xfrm>
                <a:off x="1236981" y="2841219"/>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26DB76D1-BF8B-8622-FE7B-F2E2AD6480E4}"/>
                  </a:ext>
                </a:extLst>
              </p14:cNvPr>
              <p14:cNvContentPartPr/>
              <p14:nvPr/>
            </p14:nvContentPartPr>
            <p14:xfrm>
              <a:off x="1308981" y="2984859"/>
              <a:ext cx="90360" cy="556200"/>
            </p14:xfrm>
          </p:contentPart>
        </mc:Choice>
        <mc:Fallback xmlns="">
          <p:pic>
            <p:nvPicPr>
              <p:cNvPr id="14" name="Ink 13">
                <a:extLst>
                  <a:ext uri="{FF2B5EF4-FFF2-40B4-BE49-F238E27FC236}">
                    <a16:creationId xmlns:a16="http://schemas.microsoft.com/office/drawing/2014/main" id="{26DB76D1-BF8B-8622-FE7B-F2E2AD6480E4}"/>
                  </a:ext>
                </a:extLst>
              </p:cNvPr>
              <p:cNvPicPr/>
              <p:nvPr/>
            </p:nvPicPr>
            <p:blipFill>
              <a:blip r:embed="rId10"/>
              <a:stretch>
                <a:fillRect/>
              </a:stretch>
            </p:blipFill>
            <p:spPr>
              <a:xfrm>
                <a:off x="1236981" y="2841219"/>
                <a:ext cx="234000" cy="843840"/>
              </a:xfrm>
              <a:prstGeom prst="rect">
                <a:avLst/>
              </a:prstGeom>
            </p:spPr>
          </p:pic>
        </mc:Fallback>
      </mc:AlternateContent>
      <p:sp>
        <p:nvSpPr>
          <p:cNvPr id="27" name="TextBox 26">
            <a:extLst>
              <a:ext uri="{FF2B5EF4-FFF2-40B4-BE49-F238E27FC236}">
                <a16:creationId xmlns:a16="http://schemas.microsoft.com/office/drawing/2014/main" id="{E1F2F533-8DCA-09A9-2294-422A3F0E530B}"/>
              </a:ext>
            </a:extLst>
          </p:cNvPr>
          <p:cNvSpPr txBox="1"/>
          <p:nvPr/>
        </p:nvSpPr>
        <p:spPr>
          <a:xfrm>
            <a:off x="9830737" y="660582"/>
            <a:ext cx="2127822" cy="400110"/>
          </a:xfrm>
          <a:prstGeom prst="rect">
            <a:avLst/>
          </a:prstGeom>
          <a:noFill/>
        </p:spPr>
        <p:txBody>
          <a:bodyPr wrap="square" rtlCol="0">
            <a:spAutoFit/>
          </a:bodyPr>
          <a:lstStyle/>
          <a:p>
            <a:pPr algn="ctr"/>
            <a:r>
              <a:rPr lang="en-US" sz="2000" b="1" dirty="0"/>
              <a:t>Sloot Booking</a:t>
            </a:r>
            <a:endParaRPr lang="en-IN" sz="2000" b="1" dirty="0"/>
          </a:p>
        </p:txBody>
      </p:sp>
      <p:pic>
        <p:nvPicPr>
          <p:cNvPr id="11" name="Picture 10">
            <a:extLst>
              <a:ext uri="{FF2B5EF4-FFF2-40B4-BE49-F238E27FC236}">
                <a16:creationId xmlns:a16="http://schemas.microsoft.com/office/drawing/2014/main" id="{7ABE4486-770F-6912-4C24-DB3171D72143}"/>
              </a:ext>
            </a:extLst>
          </p:cNvPr>
          <p:cNvPicPr>
            <a:picLocks noChangeAspect="1"/>
          </p:cNvPicPr>
          <p:nvPr/>
        </p:nvPicPr>
        <p:blipFill>
          <a:blip r:embed="rId11"/>
          <a:stretch>
            <a:fillRect/>
          </a:stretch>
        </p:blipFill>
        <p:spPr>
          <a:xfrm>
            <a:off x="3434755" y="899418"/>
            <a:ext cx="2744916" cy="56076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93E4F519-B474-631E-09C8-D71EDBAAF341}"/>
              </a:ext>
            </a:extLst>
          </p:cNvPr>
          <p:cNvPicPr>
            <a:picLocks noChangeAspect="1"/>
          </p:cNvPicPr>
          <p:nvPr/>
        </p:nvPicPr>
        <p:blipFill>
          <a:blip r:embed="rId12"/>
          <a:stretch>
            <a:fillRect/>
          </a:stretch>
        </p:blipFill>
        <p:spPr>
          <a:xfrm>
            <a:off x="292885" y="907730"/>
            <a:ext cx="2736255" cy="55900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26670CB7-01D1-F0B9-DA7E-A7B95D68A72B}"/>
              </a:ext>
            </a:extLst>
          </p:cNvPr>
          <p:cNvPicPr>
            <a:picLocks noChangeAspect="1"/>
          </p:cNvPicPr>
          <p:nvPr/>
        </p:nvPicPr>
        <p:blipFill>
          <a:blip r:embed="rId13"/>
          <a:stretch>
            <a:fillRect/>
          </a:stretch>
        </p:blipFill>
        <p:spPr>
          <a:xfrm>
            <a:off x="6627367" y="997224"/>
            <a:ext cx="2649166" cy="54120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33E61FAA-5B87-C962-A4B8-F9E8CE9F6D5B}"/>
              </a:ext>
            </a:extLst>
          </p:cNvPr>
          <p:cNvSpPr txBox="1"/>
          <p:nvPr/>
        </p:nvSpPr>
        <p:spPr>
          <a:xfrm>
            <a:off x="742416" y="394305"/>
            <a:ext cx="2127822" cy="400110"/>
          </a:xfrm>
          <a:prstGeom prst="rect">
            <a:avLst/>
          </a:prstGeom>
          <a:noFill/>
        </p:spPr>
        <p:txBody>
          <a:bodyPr wrap="square" rtlCol="0">
            <a:spAutoFit/>
          </a:bodyPr>
          <a:lstStyle/>
          <a:p>
            <a:pPr algn="ctr"/>
            <a:r>
              <a:rPr lang="en-US" sz="2000" b="1" dirty="0"/>
              <a:t>Side Navbar</a:t>
            </a:r>
            <a:endParaRPr lang="en-IN" sz="2000" b="1" dirty="0"/>
          </a:p>
        </p:txBody>
      </p:sp>
      <p:sp>
        <p:nvSpPr>
          <p:cNvPr id="16" name="TextBox 15">
            <a:extLst>
              <a:ext uri="{FF2B5EF4-FFF2-40B4-BE49-F238E27FC236}">
                <a16:creationId xmlns:a16="http://schemas.microsoft.com/office/drawing/2014/main" id="{AF46FFFE-5522-CC68-4325-D6AB46967A1B}"/>
              </a:ext>
            </a:extLst>
          </p:cNvPr>
          <p:cNvSpPr txBox="1"/>
          <p:nvPr/>
        </p:nvSpPr>
        <p:spPr>
          <a:xfrm>
            <a:off x="3815227" y="433036"/>
            <a:ext cx="2127822" cy="400110"/>
          </a:xfrm>
          <a:prstGeom prst="rect">
            <a:avLst/>
          </a:prstGeom>
          <a:noFill/>
        </p:spPr>
        <p:txBody>
          <a:bodyPr wrap="square" rtlCol="0">
            <a:spAutoFit/>
          </a:bodyPr>
          <a:lstStyle/>
          <a:p>
            <a:pPr algn="ctr"/>
            <a:r>
              <a:rPr lang="en-US" sz="2000" b="1" dirty="0"/>
              <a:t>Status Of User</a:t>
            </a:r>
            <a:endParaRPr lang="en-IN" sz="2000" b="1" dirty="0"/>
          </a:p>
        </p:txBody>
      </p:sp>
      <p:pic>
        <p:nvPicPr>
          <p:cNvPr id="18" name="Picture 17">
            <a:extLst>
              <a:ext uri="{FF2B5EF4-FFF2-40B4-BE49-F238E27FC236}">
                <a16:creationId xmlns:a16="http://schemas.microsoft.com/office/drawing/2014/main" id="{03A9F182-1262-BDFA-1C6A-49B28CAC4424}"/>
              </a:ext>
            </a:extLst>
          </p:cNvPr>
          <p:cNvPicPr>
            <a:picLocks noChangeAspect="1"/>
          </p:cNvPicPr>
          <p:nvPr/>
        </p:nvPicPr>
        <p:blipFill>
          <a:blip r:embed="rId14"/>
          <a:stretch>
            <a:fillRect/>
          </a:stretch>
        </p:blipFill>
        <p:spPr>
          <a:xfrm>
            <a:off x="9694747" y="1062128"/>
            <a:ext cx="2376543" cy="5281207"/>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3D8517AC-83B9-8E31-622B-A33F17BC94FF}"/>
              </a:ext>
            </a:extLst>
          </p:cNvPr>
          <p:cNvSpPr txBox="1"/>
          <p:nvPr/>
        </p:nvSpPr>
        <p:spPr>
          <a:xfrm>
            <a:off x="7040439" y="672327"/>
            <a:ext cx="2127822" cy="400110"/>
          </a:xfrm>
          <a:prstGeom prst="rect">
            <a:avLst/>
          </a:prstGeom>
          <a:noFill/>
        </p:spPr>
        <p:txBody>
          <a:bodyPr wrap="square" rtlCol="0">
            <a:spAutoFit/>
          </a:bodyPr>
          <a:lstStyle/>
          <a:p>
            <a:pPr algn="ctr"/>
            <a:r>
              <a:rPr lang="en-US" sz="2000" b="1" dirty="0"/>
              <a:t>Profile Of user</a:t>
            </a:r>
            <a:endParaRPr lang="en-IN" sz="2000" b="1" dirty="0"/>
          </a:p>
        </p:txBody>
      </p:sp>
    </p:spTree>
    <p:extLst>
      <p:ext uri="{BB962C8B-B14F-4D97-AF65-F5344CB8AC3E}">
        <p14:creationId xmlns:p14="http://schemas.microsoft.com/office/powerpoint/2010/main" val="4015616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A99E1A5-6758-DF51-3C74-160E03C81B87}"/>
              </a:ext>
            </a:extLst>
          </p:cNvPr>
          <p:cNvSpPr>
            <a:spLocks noGrp="1"/>
          </p:cNvSpPr>
          <p:nvPr>
            <p:ph type="sldNum" sz="quarter" idx="12"/>
          </p:nvPr>
        </p:nvSpPr>
        <p:spPr/>
        <p:txBody>
          <a:bodyPr/>
          <a:lstStyle/>
          <a:p>
            <a:fld id="{48F63A3B-78C7-47BE-AE5E-E10140E04643}" type="slidenum">
              <a:rPr lang="en-US" smtClean="0"/>
              <a:t>22</a:t>
            </a:fld>
            <a:endParaRPr lang="en-US" dirty="0"/>
          </a:p>
        </p:txBody>
      </p:sp>
      <p:pic>
        <p:nvPicPr>
          <p:cNvPr id="4" name="Picture 3">
            <a:extLst>
              <a:ext uri="{FF2B5EF4-FFF2-40B4-BE49-F238E27FC236}">
                <a16:creationId xmlns:a16="http://schemas.microsoft.com/office/drawing/2014/main" id="{ED349B75-C0DC-F6A8-54DA-6688BEF31EC5}"/>
              </a:ext>
            </a:extLst>
          </p:cNvPr>
          <p:cNvPicPr>
            <a:picLocks noChangeAspect="1"/>
          </p:cNvPicPr>
          <p:nvPr/>
        </p:nvPicPr>
        <p:blipFill>
          <a:blip r:embed="rId2"/>
          <a:stretch>
            <a:fillRect/>
          </a:stretch>
        </p:blipFill>
        <p:spPr>
          <a:xfrm>
            <a:off x="233441" y="134552"/>
            <a:ext cx="596968" cy="596968"/>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B62D712-6BB0-5781-BE68-C48A757E2F55}"/>
                  </a:ext>
                </a:extLst>
              </p14:cNvPr>
              <p14:cNvContentPartPr/>
              <p14:nvPr/>
            </p14:nvContentPartPr>
            <p14:xfrm>
              <a:off x="1308981" y="2984859"/>
              <a:ext cx="360" cy="360"/>
            </p14:xfrm>
          </p:contentPart>
        </mc:Choice>
        <mc:Fallback xmlns="">
          <p:pic>
            <p:nvPicPr>
              <p:cNvPr id="13" name="Ink 12">
                <a:extLst>
                  <a:ext uri="{FF2B5EF4-FFF2-40B4-BE49-F238E27FC236}">
                    <a16:creationId xmlns:a16="http://schemas.microsoft.com/office/drawing/2014/main" id="{5B62D712-6BB0-5781-BE68-C48A757E2F55}"/>
                  </a:ext>
                </a:extLst>
              </p:cNvPr>
              <p:cNvPicPr/>
              <p:nvPr/>
            </p:nvPicPr>
            <p:blipFill>
              <a:blip r:embed="rId8"/>
              <a:stretch>
                <a:fillRect/>
              </a:stretch>
            </p:blipFill>
            <p:spPr>
              <a:xfrm>
                <a:off x="1236981" y="2841219"/>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26DB76D1-BF8B-8622-FE7B-F2E2AD6480E4}"/>
                  </a:ext>
                </a:extLst>
              </p14:cNvPr>
              <p14:cNvContentPartPr/>
              <p14:nvPr/>
            </p14:nvContentPartPr>
            <p14:xfrm>
              <a:off x="1308981" y="2984859"/>
              <a:ext cx="90360" cy="556200"/>
            </p14:xfrm>
          </p:contentPart>
        </mc:Choice>
        <mc:Fallback xmlns="">
          <p:pic>
            <p:nvPicPr>
              <p:cNvPr id="14" name="Ink 13">
                <a:extLst>
                  <a:ext uri="{FF2B5EF4-FFF2-40B4-BE49-F238E27FC236}">
                    <a16:creationId xmlns:a16="http://schemas.microsoft.com/office/drawing/2014/main" id="{26DB76D1-BF8B-8622-FE7B-F2E2AD6480E4}"/>
                  </a:ext>
                </a:extLst>
              </p:cNvPr>
              <p:cNvPicPr/>
              <p:nvPr/>
            </p:nvPicPr>
            <p:blipFill>
              <a:blip r:embed="rId10"/>
              <a:stretch>
                <a:fillRect/>
              </a:stretch>
            </p:blipFill>
            <p:spPr>
              <a:xfrm>
                <a:off x="1236981" y="2841219"/>
                <a:ext cx="234000" cy="843840"/>
              </a:xfrm>
              <a:prstGeom prst="rect">
                <a:avLst/>
              </a:prstGeom>
            </p:spPr>
          </p:pic>
        </mc:Fallback>
      </mc:AlternateContent>
      <p:pic>
        <p:nvPicPr>
          <p:cNvPr id="9" name="Picture 8">
            <a:extLst>
              <a:ext uri="{FF2B5EF4-FFF2-40B4-BE49-F238E27FC236}">
                <a16:creationId xmlns:a16="http://schemas.microsoft.com/office/drawing/2014/main" id="{DCE6B851-F027-DAE7-822E-F49F9A903360}"/>
              </a:ext>
            </a:extLst>
          </p:cNvPr>
          <p:cNvPicPr>
            <a:picLocks noChangeAspect="1"/>
          </p:cNvPicPr>
          <p:nvPr/>
        </p:nvPicPr>
        <p:blipFill>
          <a:blip r:embed="rId11"/>
          <a:stretch>
            <a:fillRect/>
          </a:stretch>
        </p:blipFill>
        <p:spPr>
          <a:xfrm>
            <a:off x="2228996" y="731520"/>
            <a:ext cx="2860453" cy="58437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13ED7BC8-1F6A-1DEF-01BF-FF22197D630A}"/>
              </a:ext>
            </a:extLst>
          </p:cNvPr>
          <p:cNvPicPr>
            <a:picLocks noChangeAspect="1"/>
          </p:cNvPicPr>
          <p:nvPr/>
        </p:nvPicPr>
        <p:blipFill>
          <a:blip r:embed="rId12"/>
          <a:stretch>
            <a:fillRect/>
          </a:stretch>
        </p:blipFill>
        <p:spPr>
          <a:xfrm>
            <a:off x="7056967" y="803611"/>
            <a:ext cx="2906037" cy="57292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7F00998C-BC5C-BE13-9D12-70B19B349B62}"/>
              </a:ext>
            </a:extLst>
          </p:cNvPr>
          <p:cNvSpPr txBox="1"/>
          <p:nvPr/>
        </p:nvSpPr>
        <p:spPr>
          <a:xfrm>
            <a:off x="1746462" y="194250"/>
            <a:ext cx="3901303" cy="400110"/>
          </a:xfrm>
          <a:prstGeom prst="rect">
            <a:avLst/>
          </a:prstGeom>
          <a:noFill/>
        </p:spPr>
        <p:txBody>
          <a:bodyPr wrap="square" rtlCol="0">
            <a:spAutoFit/>
          </a:bodyPr>
          <a:lstStyle/>
          <a:p>
            <a:pPr algn="ctr"/>
            <a:r>
              <a:rPr lang="en-US" sz="2000" b="1" dirty="0"/>
              <a:t>User Upload Their Documents</a:t>
            </a:r>
            <a:endParaRPr lang="en-IN" sz="2000" b="1" dirty="0"/>
          </a:p>
        </p:txBody>
      </p:sp>
      <p:sp>
        <p:nvSpPr>
          <p:cNvPr id="16" name="TextBox 15">
            <a:extLst>
              <a:ext uri="{FF2B5EF4-FFF2-40B4-BE49-F238E27FC236}">
                <a16:creationId xmlns:a16="http://schemas.microsoft.com/office/drawing/2014/main" id="{5C3DACDF-624F-CABA-A09D-1C70A44CBBE6}"/>
              </a:ext>
            </a:extLst>
          </p:cNvPr>
          <p:cNvSpPr txBox="1"/>
          <p:nvPr/>
        </p:nvSpPr>
        <p:spPr>
          <a:xfrm>
            <a:off x="7333012" y="325175"/>
            <a:ext cx="2127822" cy="400110"/>
          </a:xfrm>
          <a:prstGeom prst="rect">
            <a:avLst/>
          </a:prstGeom>
          <a:noFill/>
        </p:spPr>
        <p:txBody>
          <a:bodyPr wrap="square" rtlCol="0">
            <a:spAutoFit/>
          </a:bodyPr>
          <a:lstStyle/>
          <a:p>
            <a:pPr algn="ctr"/>
            <a:r>
              <a:rPr lang="en-US" sz="2000" b="1" dirty="0"/>
              <a:t>E-BUS PASS</a:t>
            </a:r>
            <a:endParaRPr lang="en-IN" sz="2000" b="1" dirty="0"/>
          </a:p>
        </p:txBody>
      </p:sp>
    </p:spTree>
    <p:extLst>
      <p:ext uri="{BB962C8B-B14F-4D97-AF65-F5344CB8AC3E}">
        <p14:creationId xmlns:p14="http://schemas.microsoft.com/office/powerpoint/2010/main" val="640545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A99E1A5-6758-DF51-3C74-160E03C81B87}"/>
              </a:ext>
            </a:extLst>
          </p:cNvPr>
          <p:cNvSpPr>
            <a:spLocks noGrp="1"/>
          </p:cNvSpPr>
          <p:nvPr>
            <p:ph type="sldNum" sz="quarter" idx="12"/>
          </p:nvPr>
        </p:nvSpPr>
        <p:spPr>
          <a:xfrm>
            <a:off x="10945368" y="556709"/>
            <a:ext cx="987552" cy="274320"/>
          </a:xfrm>
        </p:spPr>
        <p:txBody>
          <a:bodyPr/>
          <a:lstStyle/>
          <a:p>
            <a:fld id="{48F63A3B-78C7-47BE-AE5E-E10140E04643}" type="slidenum">
              <a:rPr lang="en-US" smtClean="0"/>
              <a:t>23</a:t>
            </a:fld>
            <a:endParaRPr lang="en-US" dirty="0"/>
          </a:p>
        </p:txBody>
      </p:sp>
      <p:pic>
        <p:nvPicPr>
          <p:cNvPr id="4" name="Picture 3">
            <a:extLst>
              <a:ext uri="{FF2B5EF4-FFF2-40B4-BE49-F238E27FC236}">
                <a16:creationId xmlns:a16="http://schemas.microsoft.com/office/drawing/2014/main" id="{ED349B75-C0DC-F6A8-54DA-6688BEF31EC5}"/>
              </a:ext>
            </a:extLst>
          </p:cNvPr>
          <p:cNvPicPr>
            <a:picLocks noChangeAspect="1"/>
          </p:cNvPicPr>
          <p:nvPr/>
        </p:nvPicPr>
        <p:blipFill>
          <a:blip r:embed="rId2"/>
          <a:stretch>
            <a:fillRect/>
          </a:stretch>
        </p:blipFill>
        <p:spPr>
          <a:xfrm>
            <a:off x="233441" y="234061"/>
            <a:ext cx="596968" cy="596968"/>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B62D712-6BB0-5781-BE68-C48A757E2F55}"/>
                  </a:ext>
                </a:extLst>
              </p14:cNvPr>
              <p14:cNvContentPartPr/>
              <p14:nvPr/>
            </p14:nvContentPartPr>
            <p14:xfrm>
              <a:off x="1308981" y="3084368"/>
              <a:ext cx="360" cy="360"/>
            </p14:xfrm>
          </p:contentPart>
        </mc:Choice>
        <mc:Fallback xmlns="">
          <p:pic>
            <p:nvPicPr>
              <p:cNvPr id="13" name="Ink 12">
                <a:extLst>
                  <a:ext uri="{FF2B5EF4-FFF2-40B4-BE49-F238E27FC236}">
                    <a16:creationId xmlns:a16="http://schemas.microsoft.com/office/drawing/2014/main" id="{5B62D712-6BB0-5781-BE68-C48A757E2F55}"/>
                  </a:ext>
                </a:extLst>
              </p:cNvPr>
              <p:cNvPicPr/>
              <p:nvPr/>
            </p:nvPicPr>
            <p:blipFill>
              <a:blip r:embed="rId4"/>
              <a:stretch>
                <a:fillRect/>
              </a:stretch>
            </p:blipFill>
            <p:spPr>
              <a:xfrm>
                <a:off x="1236981" y="2940368"/>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26DB76D1-BF8B-8622-FE7B-F2E2AD6480E4}"/>
                  </a:ext>
                </a:extLst>
              </p14:cNvPr>
              <p14:cNvContentPartPr/>
              <p14:nvPr/>
            </p14:nvContentPartPr>
            <p14:xfrm>
              <a:off x="1308981" y="3084368"/>
              <a:ext cx="90360" cy="556200"/>
            </p14:xfrm>
          </p:contentPart>
        </mc:Choice>
        <mc:Fallback xmlns="">
          <p:pic>
            <p:nvPicPr>
              <p:cNvPr id="14" name="Ink 13">
                <a:extLst>
                  <a:ext uri="{FF2B5EF4-FFF2-40B4-BE49-F238E27FC236}">
                    <a16:creationId xmlns:a16="http://schemas.microsoft.com/office/drawing/2014/main" id="{26DB76D1-BF8B-8622-FE7B-F2E2AD6480E4}"/>
                  </a:ext>
                </a:extLst>
              </p:cNvPr>
              <p:cNvPicPr/>
              <p:nvPr/>
            </p:nvPicPr>
            <p:blipFill>
              <a:blip r:embed="rId6"/>
              <a:stretch>
                <a:fillRect/>
              </a:stretch>
            </p:blipFill>
            <p:spPr>
              <a:xfrm>
                <a:off x="1236981" y="2940368"/>
                <a:ext cx="234000" cy="843840"/>
              </a:xfrm>
              <a:prstGeom prst="rect">
                <a:avLst/>
              </a:prstGeom>
            </p:spPr>
          </p:pic>
        </mc:Fallback>
      </mc:AlternateContent>
      <p:pic>
        <p:nvPicPr>
          <p:cNvPr id="9" name="Picture 8">
            <a:extLst>
              <a:ext uri="{FF2B5EF4-FFF2-40B4-BE49-F238E27FC236}">
                <a16:creationId xmlns:a16="http://schemas.microsoft.com/office/drawing/2014/main" id="{F325E1DD-F8A1-BE02-B0DA-602155D353DA}"/>
              </a:ext>
            </a:extLst>
          </p:cNvPr>
          <p:cNvPicPr>
            <a:picLocks noChangeAspect="1"/>
          </p:cNvPicPr>
          <p:nvPr/>
        </p:nvPicPr>
        <p:blipFill>
          <a:blip r:embed="rId7"/>
          <a:stretch>
            <a:fillRect/>
          </a:stretch>
        </p:blipFill>
        <p:spPr>
          <a:xfrm>
            <a:off x="4858481" y="949068"/>
            <a:ext cx="2762051" cy="56427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D1581C5E-D6A7-BC46-948F-7E722FDECB31}"/>
              </a:ext>
            </a:extLst>
          </p:cNvPr>
          <p:cNvPicPr>
            <a:picLocks noChangeAspect="1"/>
          </p:cNvPicPr>
          <p:nvPr/>
        </p:nvPicPr>
        <p:blipFill>
          <a:blip r:embed="rId8"/>
          <a:stretch>
            <a:fillRect/>
          </a:stretch>
        </p:blipFill>
        <p:spPr>
          <a:xfrm>
            <a:off x="951119" y="956299"/>
            <a:ext cx="2762052" cy="56427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623502E0-CA43-9227-14FD-A3965A216D8B}"/>
              </a:ext>
            </a:extLst>
          </p:cNvPr>
          <p:cNvPicPr>
            <a:picLocks noChangeAspect="1"/>
          </p:cNvPicPr>
          <p:nvPr/>
        </p:nvPicPr>
        <p:blipFill>
          <a:blip r:embed="rId9"/>
          <a:stretch>
            <a:fillRect/>
          </a:stretch>
        </p:blipFill>
        <p:spPr>
          <a:xfrm>
            <a:off x="8975679" y="1047600"/>
            <a:ext cx="2704272" cy="55514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76D657D3-EEC2-AC44-14D8-EAC9D70ECBA2}"/>
              </a:ext>
            </a:extLst>
          </p:cNvPr>
          <p:cNvSpPr txBox="1"/>
          <p:nvPr/>
        </p:nvSpPr>
        <p:spPr>
          <a:xfrm>
            <a:off x="3353698" y="395831"/>
            <a:ext cx="3988396" cy="523220"/>
          </a:xfrm>
          <a:prstGeom prst="rect">
            <a:avLst/>
          </a:prstGeom>
          <a:noFill/>
        </p:spPr>
        <p:txBody>
          <a:bodyPr wrap="square" rtlCol="0">
            <a:spAutoFit/>
          </a:bodyPr>
          <a:lstStyle/>
          <a:p>
            <a:pPr algn="ctr"/>
            <a:endParaRPr lang="en-IN" sz="2800" b="1" dirty="0"/>
          </a:p>
        </p:txBody>
      </p:sp>
      <p:sp>
        <p:nvSpPr>
          <p:cNvPr id="16" name="TextBox 15">
            <a:extLst>
              <a:ext uri="{FF2B5EF4-FFF2-40B4-BE49-F238E27FC236}">
                <a16:creationId xmlns:a16="http://schemas.microsoft.com/office/drawing/2014/main" id="{505C463D-6E69-F5DC-867C-51DD12280C29}"/>
              </a:ext>
            </a:extLst>
          </p:cNvPr>
          <p:cNvSpPr txBox="1"/>
          <p:nvPr/>
        </p:nvSpPr>
        <p:spPr>
          <a:xfrm>
            <a:off x="588062" y="553005"/>
            <a:ext cx="3488167" cy="461665"/>
          </a:xfrm>
          <a:prstGeom prst="rect">
            <a:avLst/>
          </a:prstGeom>
          <a:noFill/>
        </p:spPr>
        <p:txBody>
          <a:bodyPr wrap="square" rtlCol="0">
            <a:spAutoFit/>
          </a:bodyPr>
          <a:lstStyle/>
          <a:p>
            <a:pPr algn="ctr"/>
            <a:r>
              <a:rPr lang="en-US" sz="2400" b="1" dirty="0"/>
              <a:t>Status (when all done)</a:t>
            </a:r>
            <a:endParaRPr lang="en-IN" sz="2400" b="1" dirty="0"/>
          </a:p>
        </p:txBody>
      </p:sp>
      <p:sp>
        <p:nvSpPr>
          <p:cNvPr id="18" name="TextBox 17">
            <a:extLst>
              <a:ext uri="{FF2B5EF4-FFF2-40B4-BE49-F238E27FC236}">
                <a16:creationId xmlns:a16="http://schemas.microsoft.com/office/drawing/2014/main" id="{BA01478F-7698-CE3E-4E9F-AF34AEF0B1AB}"/>
              </a:ext>
            </a:extLst>
          </p:cNvPr>
          <p:cNvSpPr txBox="1"/>
          <p:nvPr/>
        </p:nvSpPr>
        <p:spPr>
          <a:xfrm>
            <a:off x="4773234" y="583782"/>
            <a:ext cx="3059968" cy="400110"/>
          </a:xfrm>
          <a:prstGeom prst="rect">
            <a:avLst/>
          </a:prstGeom>
          <a:noFill/>
        </p:spPr>
        <p:txBody>
          <a:bodyPr wrap="square" rtlCol="0">
            <a:spAutoFit/>
          </a:bodyPr>
          <a:lstStyle/>
          <a:p>
            <a:pPr algn="ctr"/>
            <a:r>
              <a:rPr lang="en-US" sz="2000" b="1" dirty="0"/>
              <a:t>Contacts Us</a:t>
            </a:r>
            <a:endParaRPr lang="en-IN" sz="2000" b="1" dirty="0"/>
          </a:p>
        </p:txBody>
      </p:sp>
      <p:sp>
        <p:nvSpPr>
          <p:cNvPr id="19" name="TextBox 18">
            <a:extLst>
              <a:ext uri="{FF2B5EF4-FFF2-40B4-BE49-F238E27FC236}">
                <a16:creationId xmlns:a16="http://schemas.microsoft.com/office/drawing/2014/main" id="{92410DEB-A953-46F6-C767-FC1EEFDD3312}"/>
              </a:ext>
            </a:extLst>
          </p:cNvPr>
          <p:cNvSpPr txBox="1"/>
          <p:nvPr/>
        </p:nvSpPr>
        <p:spPr>
          <a:xfrm>
            <a:off x="8203604" y="617488"/>
            <a:ext cx="3988396" cy="369332"/>
          </a:xfrm>
          <a:prstGeom prst="rect">
            <a:avLst/>
          </a:prstGeom>
          <a:noFill/>
        </p:spPr>
        <p:txBody>
          <a:bodyPr wrap="square" rtlCol="0">
            <a:spAutoFit/>
          </a:bodyPr>
          <a:lstStyle/>
          <a:p>
            <a:pPr algn="ctr"/>
            <a:r>
              <a:rPr lang="en-US" b="1" dirty="0"/>
              <a:t>On Logout</a:t>
            </a:r>
            <a:endParaRPr lang="en-IN" b="1" dirty="0"/>
          </a:p>
        </p:txBody>
      </p:sp>
    </p:spTree>
    <p:extLst>
      <p:ext uri="{BB962C8B-B14F-4D97-AF65-F5344CB8AC3E}">
        <p14:creationId xmlns:p14="http://schemas.microsoft.com/office/powerpoint/2010/main" val="3737625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A99E1A5-6758-DF51-3C74-160E03C81B87}"/>
              </a:ext>
            </a:extLst>
          </p:cNvPr>
          <p:cNvSpPr>
            <a:spLocks noGrp="1"/>
          </p:cNvSpPr>
          <p:nvPr>
            <p:ph type="sldNum" sz="quarter" idx="12"/>
          </p:nvPr>
        </p:nvSpPr>
        <p:spPr>
          <a:xfrm>
            <a:off x="10945368" y="556709"/>
            <a:ext cx="987552" cy="274320"/>
          </a:xfrm>
        </p:spPr>
        <p:txBody>
          <a:bodyPr/>
          <a:lstStyle/>
          <a:p>
            <a:fld id="{48F63A3B-78C7-47BE-AE5E-E10140E04643}" type="slidenum">
              <a:rPr lang="en-US" smtClean="0"/>
              <a:t>24</a:t>
            </a:fld>
            <a:endParaRPr lang="en-US" dirty="0"/>
          </a:p>
        </p:txBody>
      </p:sp>
      <p:pic>
        <p:nvPicPr>
          <p:cNvPr id="4" name="Picture 3">
            <a:extLst>
              <a:ext uri="{FF2B5EF4-FFF2-40B4-BE49-F238E27FC236}">
                <a16:creationId xmlns:a16="http://schemas.microsoft.com/office/drawing/2014/main" id="{ED349B75-C0DC-F6A8-54DA-6688BEF31EC5}"/>
              </a:ext>
            </a:extLst>
          </p:cNvPr>
          <p:cNvPicPr>
            <a:picLocks noChangeAspect="1"/>
          </p:cNvPicPr>
          <p:nvPr/>
        </p:nvPicPr>
        <p:blipFill>
          <a:blip r:embed="rId2"/>
          <a:stretch>
            <a:fillRect/>
          </a:stretch>
        </p:blipFill>
        <p:spPr>
          <a:xfrm>
            <a:off x="233441" y="234061"/>
            <a:ext cx="596968" cy="596968"/>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B62D712-6BB0-5781-BE68-C48A757E2F55}"/>
                  </a:ext>
                </a:extLst>
              </p14:cNvPr>
              <p14:cNvContentPartPr/>
              <p14:nvPr/>
            </p14:nvContentPartPr>
            <p14:xfrm>
              <a:off x="1308981" y="3084368"/>
              <a:ext cx="360" cy="360"/>
            </p14:xfrm>
          </p:contentPart>
        </mc:Choice>
        <mc:Fallback xmlns="">
          <p:pic>
            <p:nvPicPr>
              <p:cNvPr id="13" name="Ink 12">
                <a:extLst>
                  <a:ext uri="{FF2B5EF4-FFF2-40B4-BE49-F238E27FC236}">
                    <a16:creationId xmlns:a16="http://schemas.microsoft.com/office/drawing/2014/main" id="{5B62D712-6BB0-5781-BE68-C48A757E2F55}"/>
                  </a:ext>
                </a:extLst>
              </p:cNvPr>
              <p:cNvPicPr/>
              <p:nvPr/>
            </p:nvPicPr>
            <p:blipFill>
              <a:blip r:embed="rId4"/>
              <a:stretch>
                <a:fillRect/>
              </a:stretch>
            </p:blipFill>
            <p:spPr>
              <a:xfrm>
                <a:off x="1236981" y="2940368"/>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26DB76D1-BF8B-8622-FE7B-F2E2AD6480E4}"/>
                  </a:ext>
                </a:extLst>
              </p14:cNvPr>
              <p14:cNvContentPartPr/>
              <p14:nvPr/>
            </p14:nvContentPartPr>
            <p14:xfrm>
              <a:off x="1308981" y="3084368"/>
              <a:ext cx="90360" cy="556200"/>
            </p14:xfrm>
          </p:contentPart>
        </mc:Choice>
        <mc:Fallback xmlns="">
          <p:pic>
            <p:nvPicPr>
              <p:cNvPr id="14" name="Ink 13">
                <a:extLst>
                  <a:ext uri="{FF2B5EF4-FFF2-40B4-BE49-F238E27FC236}">
                    <a16:creationId xmlns:a16="http://schemas.microsoft.com/office/drawing/2014/main" id="{26DB76D1-BF8B-8622-FE7B-F2E2AD6480E4}"/>
                  </a:ext>
                </a:extLst>
              </p:cNvPr>
              <p:cNvPicPr/>
              <p:nvPr/>
            </p:nvPicPr>
            <p:blipFill>
              <a:blip r:embed="rId6"/>
              <a:stretch>
                <a:fillRect/>
              </a:stretch>
            </p:blipFill>
            <p:spPr>
              <a:xfrm>
                <a:off x="1236981" y="2940368"/>
                <a:ext cx="234000" cy="843840"/>
              </a:xfrm>
              <a:prstGeom prst="rect">
                <a:avLst/>
              </a:prstGeom>
            </p:spPr>
          </p:pic>
        </mc:Fallback>
      </mc:AlternateContent>
      <p:sp>
        <p:nvSpPr>
          <p:cNvPr id="10" name="TextBox 9">
            <a:extLst>
              <a:ext uri="{FF2B5EF4-FFF2-40B4-BE49-F238E27FC236}">
                <a16:creationId xmlns:a16="http://schemas.microsoft.com/office/drawing/2014/main" id="{76D657D3-EEC2-AC44-14D8-EAC9D70ECBA2}"/>
              </a:ext>
            </a:extLst>
          </p:cNvPr>
          <p:cNvSpPr txBox="1"/>
          <p:nvPr/>
        </p:nvSpPr>
        <p:spPr>
          <a:xfrm>
            <a:off x="6667723" y="2561148"/>
            <a:ext cx="3988396" cy="523220"/>
          </a:xfrm>
          <a:prstGeom prst="rect">
            <a:avLst/>
          </a:prstGeom>
          <a:noFill/>
        </p:spPr>
        <p:txBody>
          <a:bodyPr wrap="square" rtlCol="0">
            <a:spAutoFit/>
          </a:bodyPr>
          <a:lstStyle/>
          <a:p>
            <a:pPr algn="ctr"/>
            <a:r>
              <a:rPr lang="en-US" sz="2800" b="1" dirty="0"/>
              <a:t>All User Data</a:t>
            </a:r>
            <a:endParaRPr lang="en-IN" sz="2800" b="1" dirty="0"/>
          </a:p>
        </p:txBody>
      </p:sp>
      <p:sp>
        <p:nvSpPr>
          <p:cNvPr id="2" name="TextBox 1">
            <a:extLst>
              <a:ext uri="{FF2B5EF4-FFF2-40B4-BE49-F238E27FC236}">
                <a16:creationId xmlns:a16="http://schemas.microsoft.com/office/drawing/2014/main" id="{4B45D2F6-2A79-A4C5-3B60-D2DB99124567}"/>
              </a:ext>
            </a:extLst>
          </p:cNvPr>
          <p:cNvSpPr txBox="1"/>
          <p:nvPr/>
        </p:nvSpPr>
        <p:spPr>
          <a:xfrm>
            <a:off x="1390427" y="534924"/>
            <a:ext cx="3988396" cy="523220"/>
          </a:xfrm>
          <a:prstGeom prst="rect">
            <a:avLst/>
          </a:prstGeom>
          <a:noFill/>
        </p:spPr>
        <p:txBody>
          <a:bodyPr wrap="square" rtlCol="0">
            <a:spAutoFit/>
          </a:bodyPr>
          <a:lstStyle/>
          <a:p>
            <a:pPr algn="ctr"/>
            <a:r>
              <a:rPr lang="en-US" sz="2800" b="1" dirty="0"/>
              <a:t>ADMIN DASHBOARD</a:t>
            </a:r>
            <a:endParaRPr lang="en-IN" sz="2800" b="1" dirty="0"/>
          </a:p>
        </p:txBody>
      </p:sp>
      <p:pic>
        <p:nvPicPr>
          <p:cNvPr id="8" name="Picture 7">
            <a:extLst>
              <a:ext uri="{FF2B5EF4-FFF2-40B4-BE49-F238E27FC236}">
                <a16:creationId xmlns:a16="http://schemas.microsoft.com/office/drawing/2014/main" id="{05BCFDE2-60FE-585F-1B06-E8050237BE69}"/>
              </a:ext>
            </a:extLst>
          </p:cNvPr>
          <p:cNvPicPr>
            <a:picLocks noChangeAspect="1"/>
          </p:cNvPicPr>
          <p:nvPr/>
        </p:nvPicPr>
        <p:blipFill>
          <a:blip r:embed="rId7"/>
          <a:stretch>
            <a:fillRect/>
          </a:stretch>
        </p:blipFill>
        <p:spPr>
          <a:xfrm>
            <a:off x="290965" y="1058144"/>
            <a:ext cx="5962837" cy="3133595"/>
          </a:xfrm>
          <a:prstGeom prst="rect">
            <a:avLst/>
          </a:prstGeom>
        </p:spPr>
      </p:pic>
      <p:pic>
        <p:nvPicPr>
          <p:cNvPr id="9" name="Picture 8">
            <a:extLst>
              <a:ext uri="{FF2B5EF4-FFF2-40B4-BE49-F238E27FC236}">
                <a16:creationId xmlns:a16="http://schemas.microsoft.com/office/drawing/2014/main" id="{C0C83546-3D93-D739-2E69-7FDE180DECF9}"/>
              </a:ext>
            </a:extLst>
          </p:cNvPr>
          <p:cNvPicPr>
            <a:picLocks noChangeAspect="1"/>
          </p:cNvPicPr>
          <p:nvPr/>
        </p:nvPicPr>
        <p:blipFill>
          <a:blip r:embed="rId8"/>
          <a:stretch>
            <a:fillRect/>
          </a:stretch>
        </p:blipFill>
        <p:spPr>
          <a:xfrm>
            <a:off x="5283626" y="3184938"/>
            <a:ext cx="6794814" cy="3584972"/>
          </a:xfrm>
          <a:prstGeom prst="rect">
            <a:avLst/>
          </a:prstGeom>
        </p:spPr>
      </p:pic>
    </p:spTree>
    <p:extLst>
      <p:ext uri="{BB962C8B-B14F-4D97-AF65-F5344CB8AC3E}">
        <p14:creationId xmlns:p14="http://schemas.microsoft.com/office/powerpoint/2010/main" val="4161501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A99E1A5-6758-DF51-3C74-160E03C81B87}"/>
              </a:ext>
            </a:extLst>
          </p:cNvPr>
          <p:cNvSpPr>
            <a:spLocks noGrp="1"/>
          </p:cNvSpPr>
          <p:nvPr>
            <p:ph type="sldNum" sz="quarter" idx="12"/>
          </p:nvPr>
        </p:nvSpPr>
        <p:spPr>
          <a:xfrm>
            <a:off x="10945368" y="556709"/>
            <a:ext cx="987552" cy="274320"/>
          </a:xfrm>
        </p:spPr>
        <p:txBody>
          <a:bodyPr/>
          <a:lstStyle/>
          <a:p>
            <a:fld id="{48F63A3B-78C7-47BE-AE5E-E10140E04643}" type="slidenum">
              <a:rPr lang="en-US" smtClean="0"/>
              <a:t>25</a:t>
            </a:fld>
            <a:endParaRPr lang="en-US" dirty="0"/>
          </a:p>
        </p:txBody>
      </p:sp>
      <p:pic>
        <p:nvPicPr>
          <p:cNvPr id="4" name="Picture 3">
            <a:extLst>
              <a:ext uri="{FF2B5EF4-FFF2-40B4-BE49-F238E27FC236}">
                <a16:creationId xmlns:a16="http://schemas.microsoft.com/office/drawing/2014/main" id="{ED349B75-C0DC-F6A8-54DA-6688BEF31EC5}"/>
              </a:ext>
            </a:extLst>
          </p:cNvPr>
          <p:cNvPicPr>
            <a:picLocks noChangeAspect="1"/>
          </p:cNvPicPr>
          <p:nvPr/>
        </p:nvPicPr>
        <p:blipFill>
          <a:blip r:embed="rId2"/>
          <a:stretch>
            <a:fillRect/>
          </a:stretch>
        </p:blipFill>
        <p:spPr>
          <a:xfrm>
            <a:off x="233441" y="234061"/>
            <a:ext cx="596968" cy="596968"/>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B62D712-6BB0-5781-BE68-C48A757E2F55}"/>
                  </a:ext>
                </a:extLst>
              </p14:cNvPr>
              <p14:cNvContentPartPr/>
              <p14:nvPr/>
            </p14:nvContentPartPr>
            <p14:xfrm>
              <a:off x="1308981" y="3084368"/>
              <a:ext cx="360" cy="360"/>
            </p14:xfrm>
          </p:contentPart>
        </mc:Choice>
        <mc:Fallback xmlns="">
          <p:pic>
            <p:nvPicPr>
              <p:cNvPr id="13" name="Ink 12">
                <a:extLst>
                  <a:ext uri="{FF2B5EF4-FFF2-40B4-BE49-F238E27FC236}">
                    <a16:creationId xmlns:a16="http://schemas.microsoft.com/office/drawing/2014/main" id="{5B62D712-6BB0-5781-BE68-C48A757E2F55}"/>
                  </a:ext>
                </a:extLst>
              </p:cNvPr>
              <p:cNvPicPr/>
              <p:nvPr/>
            </p:nvPicPr>
            <p:blipFill>
              <a:blip r:embed="rId4"/>
              <a:stretch>
                <a:fillRect/>
              </a:stretch>
            </p:blipFill>
            <p:spPr>
              <a:xfrm>
                <a:off x="1236981" y="2940368"/>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26DB76D1-BF8B-8622-FE7B-F2E2AD6480E4}"/>
                  </a:ext>
                </a:extLst>
              </p14:cNvPr>
              <p14:cNvContentPartPr/>
              <p14:nvPr/>
            </p14:nvContentPartPr>
            <p14:xfrm>
              <a:off x="1308981" y="3084368"/>
              <a:ext cx="90360" cy="556200"/>
            </p14:xfrm>
          </p:contentPart>
        </mc:Choice>
        <mc:Fallback xmlns="">
          <p:pic>
            <p:nvPicPr>
              <p:cNvPr id="14" name="Ink 13">
                <a:extLst>
                  <a:ext uri="{FF2B5EF4-FFF2-40B4-BE49-F238E27FC236}">
                    <a16:creationId xmlns:a16="http://schemas.microsoft.com/office/drawing/2014/main" id="{26DB76D1-BF8B-8622-FE7B-F2E2AD6480E4}"/>
                  </a:ext>
                </a:extLst>
              </p:cNvPr>
              <p:cNvPicPr/>
              <p:nvPr/>
            </p:nvPicPr>
            <p:blipFill>
              <a:blip r:embed="rId6"/>
              <a:stretch>
                <a:fillRect/>
              </a:stretch>
            </p:blipFill>
            <p:spPr>
              <a:xfrm>
                <a:off x="1236981" y="2940368"/>
                <a:ext cx="234000" cy="843840"/>
              </a:xfrm>
              <a:prstGeom prst="rect">
                <a:avLst/>
              </a:prstGeom>
            </p:spPr>
          </p:pic>
        </mc:Fallback>
      </mc:AlternateContent>
      <p:sp>
        <p:nvSpPr>
          <p:cNvPr id="10" name="TextBox 9">
            <a:extLst>
              <a:ext uri="{FF2B5EF4-FFF2-40B4-BE49-F238E27FC236}">
                <a16:creationId xmlns:a16="http://schemas.microsoft.com/office/drawing/2014/main" id="{76D657D3-EEC2-AC44-14D8-EAC9D70ECBA2}"/>
              </a:ext>
            </a:extLst>
          </p:cNvPr>
          <p:cNvSpPr txBox="1"/>
          <p:nvPr/>
        </p:nvSpPr>
        <p:spPr>
          <a:xfrm>
            <a:off x="3353698" y="395831"/>
            <a:ext cx="3988396" cy="523220"/>
          </a:xfrm>
          <a:prstGeom prst="rect">
            <a:avLst/>
          </a:prstGeom>
          <a:noFill/>
        </p:spPr>
        <p:txBody>
          <a:bodyPr wrap="square" rtlCol="0">
            <a:spAutoFit/>
          </a:bodyPr>
          <a:lstStyle/>
          <a:p>
            <a:pPr algn="ctr"/>
            <a:endParaRPr lang="en-IN" sz="2800" b="1" dirty="0"/>
          </a:p>
        </p:txBody>
      </p:sp>
      <p:sp>
        <p:nvSpPr>
          <p:cNvPr id="3" name="TextBox 2">
            <a:extLst>
              <a:ext uri="{FF2B5EF4-FFF2-40B4-BE49-F238E27FC236}">
                <a16:creationId xmlns:a16="http://schemas.microsoft.com/office/drawing/2014/main" id="{EF7024FE-7BA4-E308-B23A-6959D14C576D}"/>
              </a:ext>
            </a:extLst>
          </p:cNvPr>
          <p:cNvSpPr txBox="1"/>
          <p:nvPr/>
        </p:nvSpPr>
        <p:spPr>
          <a:xfrm>
            <a:off x="531925" y="413913"/>
            <a:ext cx="8175678" cy="523220"/>
          </a:xfrm>
          <a:prstGeom prst="rect">
            <a:avLst/>
          </a:prstGeom>
          <a:noFill/>
        </p:spPr>
        <p:txBody>
          <a:bodyPr wrap="square" rtlCol="0">
            <a:spAutoFit/>
          </a:bodyPr>
          <a:lstStyle/>
          <a:p>
            <a:pPr algn="ctr"/>
            <a:r>
              <a:rPr lang="en-US" sz="2800" b="1" dirty="0"/>
              <a:t>When Click on Document Of Particular User</a:t>
            </a:r>
            <a:endParaRPr lang="en-IN" sz="2800" b="1" dirty="0"/>
          </a:p>
        </p:txBody>
      </p:sp>
      <p:sp>
        <p:nvSpPr>
          <p:cNvPr id="7" name="TextBox 6">
            <a:extLst>
              <a:ext uri="{FF2B5EF4-FFF2-40B4-BE49-F238E27FC236}">
                <a16:creationId xmlns:a16="http://schemas.microsoft.com/office/drawing/2014/main" id="{EFDE3B72-E6B0-03F4-87E6-3CA16758321F}"/>
              </a:ext>
            </a:extLst>
          </p:cNvPr>
          <p:cNvSpPr txBox="1"/>
          <p:nvPr/>
        </p:nvSpPr>
        <p:spPr>
          <a:xfrm>
            <a:off x="6395760" y="2027924"/>
            <a:ext cx="3988396" cy="523220"/>
          </a:xfrm>
          <a:prstGeom prst="rect">
            <a:avLst/>
          </a:prstGeom>
          <a:noFill/>
        </p:spPr>
        <p:txBody>
          <a:bodyPr wrap="square" rtlCol="0">
            <a:spAutoFit/>
          </a:bodyPr>
          <a:lstStyle/>
          <a:p>
            <a:pPr algn="ctr"/>
            <a:r>
              <a:rPr lang="en-US" sz="2800" b="1" dirty="0"/>
              <a:t>On Click View</a:t>
            </a:r>
            <a:endParaRPr lang="en-IN" sz="2800" b="1" dirty="0"/>
          </a:p>
        </p:txBody>
      </p:sp>
      <p:pic>
        <p:nvPicPr>
          <p:cNvPr id="9" name="Picture 8">
            <a:extLst>
              <a:ext uri="{FF2B5EF4-FFF2-40B4-BE49-F238E27FC236}">
                <a16:creationId xmlns:a16="http://schemas.microsoft.com/office/drawing/2014/main" id="{DFF78E4E-DABF-019A-B11B-4470926CD323}"/>
              </a:ext>
            </a:extLst>
          </p:cNvPr>
          <p:cNvPicPr>
            <a:picLocks noChangeAspect="1"/>
          </p:cNvPicPr>
          <p:nvPr/>
        </p:nvPicPr>
        <p:blipFill>
          <a:blip r:embed="rId7"/>
          <a:stretch>
            <a:fillRect/>
          </a:stretch>
        </p:blipFill>
        <p:spPr>
          <a:xfrm>
            <a:off x="152400" y="955215"/>
            <a:ext cx="6656949" cy="3487964"/>
          </a:xfrm>
          <a:prstGeom prst="rect">
            <a:avLst/>
          </a:prstGeom>
        </p:spPr>
      </p:pic>
      <p:pic>
        <p:nvPicPr>
          <p:cNvPr id="11" name="Picture 10">
            <a:extLst>
              <a:ext uri="{FF2B5EF4-FFF2-40B4-BE49-F238E27FC236}">
                <a16:creationId xmlns:a16="http://schemas.microsoft.com/office/drawing/2014/main" id="{FD2D4433-5EC6-6E35-B9D2-A1E79F07EA9C}"/>
              </a:ext>
            </a:extLst>
          </p:cNvPr>
          <p:cNvPicPr>
            <a:picLocks noChangeAspect="1"/>
          </p:cNvPicPr>
          <p:nvPr/>
        </p:nvPicPr>
        <p:blipFill>
          <a:blip r:embed="rId8"/>
          <a:stretch>
            <a:fillRect/>
          </a:stretch>
        </p:blipFill>
        <p:spPr>
          <a:xfrm>
            <a:off x="4173528" y="2551144"/>
            <a:ext cx="7931386" cy="4213549"/>
          </a:xfrm>
          <a:prstGeom prst="rect">
            <a:avLst/>
          </a:prstGeom>
        </p:spPr>
      </p:pic>
    </p:spTree>
    <p:extLst>
      <p:ext uri="{BB962C8B-B14F-4D97-AF65-F5344CB8AC3E}">
        <p14:creationId xmlns:p14="http://schemas.microsoft.com/office/powerpoint/2010/main" val="170866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A99E1A5-6758-DF51-3C74-160E03C81B87}"/>
              </a:ext>
            </a:extLst>
          </p:cNvPr>
          <p:cNvSpPr>
            <a:spLocks noGrp="1"/>
          </p:cNvSpPr>
          <p:nvPr>
            <p:ph type="sldNum" sz="quarter" idx="12"/>
          </p:nvPr>
        </p:nvSpPr>
        <p:spPr>
          <a:xfrm>
            <a:off x="10945368" y="556709"/>
            <a:ext cx="987552" cy="274320"/>
          </a:xfrm>
        </p:spPr>
        <p:txBody>
          <a:bodyPr/>
          <a:lstStyle/>
          <a:p>
            <a:fld id="{48F63A3B-78C7-47BE-AE5E-E10140E04643}" type="slidenum">
              <a:rPr lang="en-US" smtClean="0"/>
              <a:t>26</a:t>
            </a:fld>
            <a:endParaRPr lang="en-US" dirty="0"/>
          </a:p>
        </p:txBody>
      </p:sp>
      <p:pic>
        <p:nvPicPr>
          <p:cNvPr id="4" name="Picture 3">
            <a:extLst>
              <a:ext uri="{FF2B5EF4-FFF2-40B4-BE49-F238E27FC236}">
                <a16:creationId xmlns:a16="http://schemas.microsoft.com/office/drawing/2014/main" id="{ED349B75-C0DC-F6A8-54DA-6688BEF31EC5}"/>
              </a:ext>
            </a:extLst>
          </p:cNvPr>
          <p:cNvPicPr>
            <a:picLocks noChangeAspect="1"/>
          </p:cNvPicPr>
          <p:nvPr/>
        </p:nvPicPr>
        <p:blipFill>
          <a:blip r:embed="rId2"/>
          <a:stretch>
            <a:fillRect/>
          </a:stretch>
        </p:blipFill>
        <p:spPr>
          <a:xfrm>
            <a:off x="233441" y="234061"/>
            <a:ext cx="596968" cy="596968"/>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B62D712-6BB0-5781-BE68-C48A757E2F55}"/>
                  </a:ext>
                </a:extLst>
              </p14:cNvPr>
              <p14:cNvContentPartPr/>
              <p14:nvPr/>
            </p14:nvContentPartPr>
            <p14:xfrm>
              <a:off x="1308981" y="3084368"/>
              <a:ext cx="360" cy="360"/>
            </p14:xfrm>
          </p:contentPart>
        </mc:Choice>
        <mc:Fallback xmlns="">
          <p:pic>
            <p:nvPicPr>
              <p:cNvPr id="13" name="Ink 12">
                <a:extLst>
                  <a:ext uri="{FF2B5EF4-FFF2-40B4-BE49-F238E27FC236}">
                    <a16:creationId xmlns:a16="http://schemas.microsoft.com/office/drawing/2014/main" id="{5B62D712-6BB0-5781-BE68-C48A757E2F55}"/>
                  </a:ext>
                </a:extLst>
              </p:cNvPr>
              <p:cNvPicPr/>
              <p:nvPr/>
            </p:nvPicPr>
            <p:blipFill>
              <a:blip r:embed="rId4"/>
              <a:stretch>
                <a:fillRect/>
              </a:stretch>
            </p:blipFill>
            <p:spPr>
              <a:xfrm>
                <a:off x="1236981" y="2940368"/>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26DB76D1-BF8B-8622-FE7B-F2E2AD6480E4}"/>
                  </a:ext>
                </a:extLst>
              </p14:cNvPr>
              <p14:cNvContentPartPr/>
              <p14:nvPr/>
            </p14:nvContentPartPr>
            <p14:xfrm>
              <a:off x="1308981" y="3084368"/>
              <a:ext cx="90360" cy="556200"/>
            </p14:xfrm>
          </p:contentPart>
        </mc:Choice>
        <mc:Fallback xmlns="">
          <p:pic>
            <p:nvPicPr>
              <p:cNvPr id="14" name="Ink 13">
                <a:extLst>
                  <a:ext uri="{FF2B5EF4-FFF2-40B4-BE49-F238E27FC236}">
                    <a16:creationId xmlns:a16="http://schemas.microsoft.com/office/drawing/2014/main" id="{26DB76D1-BF8B-8622-FE7B-F2E2AD6480E4}"/>
                  </a:ext>
                </a:extLst>
              </p:cNvPr>
              <p:cNvPicPr/>
              <p:nvPr/>
            </p:nvPicPr>
            <p:blipFill>
              <a:blip r:embed="rId6"/>
              <a:stretch>
                <a:fillRect/>
              </a:stretch>
            </p:blipFill>
            <p:spPr>
              <a:xfrm>
                <a:off x="1236981" y="2940368"/>
                <a:ext cx="234000" cy="843840"/>
              </a:xfrm>
              <a:prstGeom prst="rect">
                <a:avLst/>
              </a:prstGeom>
            </p:spPr>
          </p:pic>
        </mc:Fallback>
      </mc:AlternateContent>
      <p:sp>
        <p:nvSpPr>
          <p:cNvPr id="10" name="TextBox 9">
            <a:extLst>
              <a:ext uri="{FF2B5EF4-FFF2-40B4-BE49-F238E27FC236}">
                <a16:creationId xmlns:a16="http://schemas.microsoft.com/office/drawing/2014/main" id="{76D657D3-EEC2-AC44-14D8-EAC9D70ECBA2}"/>
              </a:ext>
            </a:extLst>
          </p:cNvPr>
          <p:cNvSpPr txBox="1"/>
          <p:nvPr/>
        </p:nvSpPr>
        <p:spPr>
          <a:xfrm>
            <a:off x="1308981" y="395831"/>
            <a:ext cx="3988396" cy="523220"/>
          </a:xfrm>
          <a:prstGeom prst="rect">
            <a:avLst/>
          </a:prstGeom>
          <a:noFill/>
        </p:spPr>
        <p:txBody>
          <a:bodyPr wrap="square" rtlCol="0">
            <a:spAutoFit/>
          </a:bodyPr>
          <a:lstStyle/>
          <a:p>
            <a:pPr algn="ctr"/>
            <a:r>
              <a:rPr lang="en-US" sz="2800" b="1" dirty="0"/>
              <a:t>Verifier Dashboard</a:t>
            </a:r>
            <a:endParaRPr lang="en-IN" sz="2800" b="1" dirty="0"/>
          </a:p>
        </p:txBody>
      </p:sp>
      <p:pic>
        <p:nvPicPr>
          <p:cNvPr id="7" name="Picture 6">
            <a:extLst>
              <a:ext uri="{FF2B5EF4-FFF2-40B4-BE49-F238E27FC236}">
                <a16:creationId xmlns:a16="http://schemas.microsoft.com/office/drawing/2014/main" id="{29C4549A-98F2-D708-3EBC-C4C27C46EF6C}"/>
              </a:ext>
            </a:extLst>
          </p:cNvPr>
          <p:cNvPicPr>
            <a:picLocks noChangeAspect="1"/>
          </p:cNvPicPr>
          <p:nvPr/>
        </p:nvPicPr>
        <p:blipFill>
          <a:blip r:embed="rId7"/>
          <a:stretch>
            <a:fillRect/>
          </a:stretch>
        </p:blipFill>
        <p:spPr>
          <a:xfrm>
            <a:off x="297769" y="982640"/>
            <a:ext cx="6405219" cy="3376084"/>
          </a:xfrm>
          <a:prstGeom prst="rect">
            <a:avLst/>
          </a:prstGeom>
        </p:spPr>
      </p:pic>
      <p:sp>
        <p:nvSpPr>
          <p:cNvPr id="2" name="TextBox 1">
            <a:extLst>
              <a:ext uri="{FF2B5EF4-FFF2-40B4-BE49-F238E27FC236}">
                <a16:creationId xmlns:a16="http://schemas.microsoft.com/office/drawing/2014/main" id="{58DC1F67-D62D-5258-AF3B-97CCFFBE527A}"/>
              </a:ext>
            </a:extLst>
          </p:cNvPr>
          <p:cNvSpPr txBox="1"/>
          <p:nvPr/>
        </p:nvSpPr>
        <p:spPr>
          <a:xfrm>
            <a:off x="6530401" y="2120995"/>
            <a:ext cx="5781672" cy="461665"/>
          </a:xfrm>
          <a:prstGeom prst="rect">
            <a:avLst/>
          </a:prstGeom>
          <a:noFill/>
        </p:spPr>
        <p:txBody>
          <a:bodyPr wrap="square" rtlCol="0">
            <a:spAutoFit/>
          </a:bodyPr>
          <a:lstStyle/>
          <a:p>
            <a:pPr algn="ctr"/>
            <a:r>
              <a:rPr lang="en-US" sz="2400" b="1" dirty="0"/>
              <a:t>Today’s Offline Verification user Details</a:t>
            </a:r>
            <a:endParaRPr lang="en-IN" sz="2400" b="1" dirty="0"/>
          </a:p>
        </p:txBody>
      </p:sp>
      <p:pic>
        <p:nvPicPr>
          <p:cNvPr id="6" name="Picture 5">
            <a:extLst>
              <a:ext uri="{FF2B5EF4-FFF2-40B4-BE49-F238E27FC236}">
                <a16:creationId xmlns:a16="http://schemas.microsoft.com/office/drawing/2014/main" id="{126A2026-B426-538D-55A4-A055675C12FD}"/>
              </a:ext>
            </a:extLst>
          </p:cNvPr>
          <p:cNvPicPr>
            <a:picLocks noChangeAspect="1"/>
          </p:cNvPicPr>
          <p:nvPr/>
        </p:nvPicPr>
        <p:blipFill>
          <a:blip r:embed="rId8"/>
          <a:stretch>
            <a:fillRect/>
          </a:stretch>
        </p:blipFill>
        <p:spPr>
          <a:xfrm>
            <a:off x="4466315" y="2670682"/>
            <a:ext cx="7606565" cy="4017217"/>
          </a:xfrm>
          <a:prstGeom prst="rect">
            <a:avLst/>
          </a:prstGeom>
        </p:spPr>
      </p:pic>
    </p:spTree>
    <p:extLst>
      <p:ext uri="{BB962C8B-B14F-4D97-AF65-F5344CB8AC3E}">
        <p14:creationId xmlns:p14="http://schemas.microsoft.com/office/powerpoint/2010/main" val="3943206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D53A-0A54-0C0D-4100-EB8AB3021A50}"/>
              </a:ext>
            </a:extLst>
          </p:cNvPr>
          <p:cNvSpPr>
            <a:spLocks noGrp="1"/>
          </p:cNvSpPr>
          <p:nvPr>
            <p:ph type="title"/>
          </p:nvPr>
        </p:nvSpPr>
        <p:spPr>
          <a:xfrm>
            <a:off x="4178808" y="824992"/>
            <a:ext cx="6766560" cy="768096"/>
          </a:xfrm>
        </p:spPr>
        <p:txBody>
          <a:bodyPr/>
          <a:lstStyle/>
          <a:p>
            <a:r>
              <a:rPr lang="en-US" sz="3200" dirty="0"/>
              <a:t>Advantages</a:t>
            </a:r>
            <a:endParaRPr lang="en-IN" sz="3200" dirty="0"/>
          </a:p>
        </p:txBody>
      </p:sp>
      <p:sp>
        <p:nvSpPr>
          <p:cNvPr id="3" name="Content Placeholder 2">
            <a:extLst>
              <a:ext uri="{FF2B5EF4-FFF2-40B4-BE49-F238E27FC236}">
                <a16:creationId xmlns:a16="http://schemas.microsoft.com/office/drawing/2014/main" id="{6908E3BA-DB32-8703-E318-83FB6465A107}"/>
              </a:ext>
            </a:extLst>
          </p:cNvPr>
          <p:cNvSpPr>
            <a:spLocks noGrp="1"/>
          </p:cNvSpPr>
          <p:nvPr>
            <p:ph idx="1"/>
          </p:nvPr>
        </p:nvSpPr>
        <p:spPr>
          <a:xfrm>
            <a:off x="4178807" y="1686560"/>
            <a:ext cx="7242227" cy="4714239"/>
          </a:xfrm>
        </p:spPr>
        <p:txBody>
          <a:bodyPr/>
          <a:lstStyle/>
          <a:p>
            <a:pPr marL="285750" indent="-285750" algn="just">
              <a:spcBef>
                <a:spcPts val="0"/>
              </a:spcBef>
              <a:spcAft>
                <a:spcPts val="1000"/>
              </a:spcAft>
              <a:buFont typeface="Arial" panose="020B0604020202020204" pitchFamily="34" charset="0"/>
              <a:buChar char="•"/>
            </a:pPr>
            <a:r>
              <a:rPr lang="en-US" sz="1800" dirty="0">
                <a:effectLst/>
                <a:latin typeface="Book Antiqua" panose="02040602050305030304" pitchFamily="18" charset="0"/>
                <a:ea typeface="Calibri" panose="020F0502020204030204" pitchFamily="34" charset="0"/>
                <a:cs typeface="Shruti" panose="020B0502040204020203" pitchFamily="34" charset="0"/>
              </a:rPr>
              <a:t>User doesn’t need to stay in a long queue for getting bus pass, they can easily grab their bus pass by applying for it online.</a:t>
            </a:r>
            <a:r>
              <a:rPr lang="en-US" sz="1800" dirty="0">
                <a:latin typeface="Book Antiqua" panose="02040602050305030304" pitchFamily="18" charset="0"/>
                <a:ea typeface="Calibri" panose="020F0502020204030204" pitchFamily="34" charset="0"/>
                <a:cs typeface="Shruti" panose="020B0502040204020203" pitchFamily="34" charset="0"/>
              </a:rPr>
              <a:t> </a:t>
            </a:r>
          </a:p>
          <a:p>
            <a:pPr marL="285750" indent="-285750" algn="just">
              <a:spcBef>
                <a:spcPts val="0"/>
              </a:spcBef>
              <a:spcAft>
                <a:spcPts val="1000"/>
              </a:spcAft>
              <a:buFont typeface="Arial" panose="020B0604020202020204" pitchFamily="34" charset="0"/>
              <a:buChar char="•"/>
            </a:pPr>
            <a:r>
              <a:rPr lang="en-US" sz="1800" dirty="0">
                <a:latin typeface="Book Antiqua" panose="02040602050305030304" pitchFamily="18" charset="0"/>
                <a:ea typeface="Calibri" panose="020F0502020204030204" pitchFamily="34" charset="0"/>
                <a:cs typeface="Shruti" panose="020B0502040204020203" pitchFamily="34" charset="0"/>
              </a:rPr>
              <a:t>Also, admin and verifier doesn’t need to handle the long queue </a:t>
            </a:r>
            <a:endParaRPr lang="en-US" sz="1800" dirty="0">
              <a:effectLst/>
              <a:latin typeface="Book Antiqua" panose="02040602050305030304" pitchFamily="18" charset="0"/>
              <a:ea typeface="Calibri" panose="020F0502020204030204" pitchFamily="34" charset="0"/>
              <a:cs typeface="Shruti" panose="020B0502040204020203" pitchFamily="34" charset="0"/>
            </a:endParaRPr>
          </a:p>
          <a:p>
            <a:pPr marL="285750" indent="-285750" algn="just">
              <a:spcBef>
                <a:spcPts val="0"/>
              </a:spcBef>
              <a:spcAft>
                <a:spcPts val="1000"/>
              </a:spcAft>
              <a:buFont typeface="Arial" panose="020B0604020202020204" pitchFamily="34" charset="0"/>
              <a:buChar char="•"/>
            </a:pPr>
            <a:r>
              <a:rPr lang="en-US" sz="1800" dirty="0">
                <a:latin typeface="Book Antiqua" panose="02040602050305030304" pitchFamily="18" charset="0"/>
                <a:ea typeface="Calibri" panose="020F0502020204030204" pitchFamily="34" charset="0"/>
                <a:cs typeface="Shruti" panose="020B0502040204020203" pitchFamily="34" charset="0"/>
              </a:rPr>
              <a:t>User doesn’t need to visit the office persistently for getting the required bus pass instead of user only need to visit once for verification of identity to receive the bus pass by using this application.</a:t>
            </a:r>
          </a:p>
          <a:p>
            <a:pPr marL="285750" indent="-285750" algn="just">
              <a:spcBef>
                <a:spcPts val="0"/>
              </a:spcBef>
              <a:spcAft>
                <a:spcPts val="1000"/>
              </a:spcAft>
              <a:buFont typeface="Arial" panose="020B0604020202020204" pitchFamily="34" charset="0"/>
              <a:buChar char="•"/>
            </a:pPr>
            <a:r>
              <a:rPr lang="en-US" sz="1800" dirty="0">
                <a:latin typeface="Book Antiqua" panose="02040602050305030304" pitchFamily="18" charset="0"/>
                <a:ea typeface="Calibri" panose="020F0502020204030204" pitchFamily="34" charset="0"/>
                <a:cs typeface="Shruti" panose="020B0502040204020203" pitchFamily="34" charset="0"/>
              </a:rPr>
              <a:t>Admin and verifier get relief from burdensome of handling the lengthy process of paper work and documentation.</a:t>
            </a:r>
          </a:p>
          <a:p>
            <a:pPr marL="285750" indent="-285750" algn="just">
              <a:spcBef>
                <a:spcPts val="0"/>
              </a:spcBef>
              <a:spcAft>
                <a:spcPts val="1000"/>
              </a:spcAft>
              <a:buFont typeface="Arial" panose="020B0604020202020204" pitchFamily="34" charset="0"/>
              <a:buChar char="•"/>
            </a:pPr>
            <a:r>
              <a:rPr lang="en-US" sz="1800" dirty="0">
                <a:latin typeface="Book Antiqua" panose="02040602050305030304" pitchFamily="18" charset="0"/>
                <a:ea typeface="Calibri" panose="020F0502020204030204" pitchFamily="34" charset="0"/>
                <a:cs typeface="Shruti" panose="020B0502040204020203" pitchFamily="34" charset="0"/>
              </a:rPr>
              <a:t>User obtain their e-bus pass after the completion of the verification process in this application. </a:t>
            </a:r>
          </a:p>
          <a:p>
            <a:pPr marL="285750" indent="-285750" algn="just">
              <a:spcBef>
                <a:spcPts val="0"/>
              </a:spcBef>
              <a:spcAft>
                <a:spcPts val="1000"/>
              </a:spcAft>
              <a:buFont typeface="Arial" panose="020B0604020202020204" pitchFamily="34" charset="0"/>
              <a:buChar char="•"/>
            </a:pPr>
            <a:endParaRPr lang="en-US" sz="1800" dirty="0">
              <a:latin typeface="Book Antiqua" panose="02040602050305030304" pitchFamily="18" charset="0"/>
              <a:ea typeface="Calibri" panose="020F0502020204030204" pitchFamily="34" charset="0"/>
              <a:cs typeface="Shruti" panose="020B0502040204020203" pitchFamily="34" charset="0"/>
            </a:endParaRPr>
          </a:p>
          <a:p>
            <a:pPr marL="285750" indent="-285750" algn="just">
              <a:spcBef>
                <a:spcPts val="0"/>
              </a:spcBef>
              <a:spcAft>
                <a:spcPts val="1000"/>
              </a:spcAft>
              <a:buFont typeface="Arial" panose="020B0604020202020204" pitchFamily="34" charset="0"/>
              <a:buChar char="•"/>
            </a:pPr>
            <a:endParaRPr lang="en-US" sz="1800" dirty="0">
              <a:latin typeface="Book Antiqua" panose="02040602050305030304" pitchFamily="18" charset="0"/>
              <a:ea typeface="Calibri" panose="020F0502020204030204" pitchFamily="34" charset="0"/>
              <a:cs typeface="Shruti" panose="020B0502040204020203" pitchFamily="34" charset="0"/>
            </a:endParaRPr>
          </a:p>
          <a:p>
            <a:pPr marL="285750" indent="-285750" algn="just">
              <a:spcBef>
                <a:spcPts val="0"/>
              </a:spcBef>
              <a:spcAft>
                <a:spcPts val="1000"/>
              </a:spcAft>
              <a:buFont typeface="Arial" panose="020B0604020202020204" pitchFamily="34" charset="0"/>
              <a:buChar char="•"/>
            </a:pPr>
            <a:endParaRPr lang="en-IN" sz="1800" dirty="0">
              <a:latin typeface="Book Antiqua" panose="02040602050305030304" pitchFamily="18" charset="0"/>
              <a:ea typeface="Calibri" panose="020F0502020204030204" pitchFamily="34" charset="0"/>
              <a:cs typeface="Shruti" panose="020B0502040204020203" pitchFamily="34" charset="0"/>
            </a:endParaRPr>
          </a:p>
        </p:txBody>
      </p:sp>
      <p:sp>
        <p:nvSpPr>
          <p:cNvPr id="5" name="Slide Number Placeholder 4">
            <a:extLst>
              <a:ext uri="{FF2B5EF4-FFF2-40B4-BE49-F238E27FC236}">
                <a16:creationId xmlns:a16="http://schemas.microsoft.com/office/drawing/2014/main" id="{333D8568-B5C4-E5E4-0A0B-703E147A0246}"/>
              </a:ext>
            </a:extLst>
          </p:cNvPr>
          <p:cNvSpPr>
            <a:spLocks noGrp="1"/>
          </p:cNvSpPr>
          <p:nvPr>
            <p:ph type="sldNum" sz="quarter" idx="12"/>
          </p:nvPr>
        </p:nvSpPr>
        <p:spPr/>
        <p:txBody>
          <a:bodyPr/>
          <a:lstStyle/>
          <a:p>
            <a:fld id="{48F63A3B-78C7-47BE-AE5E-E10140E04643}" type="slidenum">
              <a:rPr lang="en-US" smtClean="0"/>
              <a:t>27</a:t>
            </a:fld>
            <a:endParaRPr lang="en-US" dirty="0"/>
          </a:p>
        </p:txBody>
      </p:sp>
      <p:pic>
        <p:nvPicPr>
          <p:cNvPr id="6" name="Picture 5">
            <a:extLst>
              <a:ext uri="{FF2B5EF4-FFF2-40B4-BE49-F238E27FC236}">
                <a16:creationId xmlns:a16="http://schemas.microsoft.com/office/drawing/2014/main" id="{5F4BEF44-4A64-B106-2F85-7CEB2FCC47F6}"/>
              </a:ext>
            </a:extLst>
          </p:cNvPr>
          <p:cNvPicPr>
            <a:picLocks noChangeAspect="1"/>
          </p:cNvPicPr>
          <p:nvPr/>
        </p:nvPicPr>
        <p:blipFill>
          <a:blip r:embed="rId2"/>
          <a:stretch>
            <a:fillRect/>
          </a:stretch>
        </p:blipFill>
        <p:spPr>
          <a:xfrm>
            <a:off x="233441" y="134552"/>
            <a:ext cx="596968" cy="596968"/>
          </a:xfrm>
          <a:prstGeom prst="rect">
            <a:avLst/>
          </a:prstGeom>
        </p:spPr>
      </p:pic>
    </p:spTree>
    <p:extLst>
      <p:ext uri="{BB962C8B-B14F-4D97-AF65-F5344CB8AC3E}">
        <p14:creationId xmlns:p14="http://schemas.microsoft.com/office/powerpoint/2010/main" val="2481462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D53A-0A54-0C0D-4100-EB8AB3021A50}"/>
              </a:ext>
            </a:extLst>
          </p:cNvPr>
          <p:cNvSpPr>
            <a:spLocks noGrp="1"/>
          </p:cNvSpPr>
          <p:nvPr>
            <p:ph type="title"/>
          </p:nvPr>
        </p:nvSpPr>
        <p:spPr>
          <a:xfrm>
            <a:off x="4178808" y="824992"/>
            <a:ext cx="6766560" cy="768096"/>
          </a:xfrm>
        </p:spPr>
        <p:txBody>
          <a:bodyPr/>
          <a:lstStyle/>
          <a:p>
            <a:r>
              <a:rPr lang="en-US" sz="3200" dirty="0"/>
              <a:t>disadvantages</a:t>
            </a:r>
            <a:endParaRPr lang="en-IN" sz="3200" dirty="0"/>
          </a:p>
        </p:txBody>
      </p:sp>
      <p:sp>
        <p:nvSpPr>
          <p:cNvPr id="3" name="Content Placeholder 2">
            <a:extLst>
              <a:ext uri="{FF2B5EF4-FFF2-40B4-BE49-F238E27FC236}">
                <a16:creationId xmlns:a16="http://schemas.microsoft.com/office/drawing/2014/main" id="{6908E3BA-DB32-8703-E318-83FB6465A107}"/>
              </a:ext>
            </a:extLst>
          </p:cNvPr>
          <p:cNvSpPr>
            <a:spLocks noGrp="1"/>
          </p:cNvSpPr>
          <p:nvPr>
            <p:ph idx="1"/>
          </p:nvPr>
        </p:nvSpPr>
        <p:spPr>
          <a:xfrm>
            <a:off x="4178807" y="1686560"/>
            <a:ext cx="7242227" cy="4714239"/>
          </a:xfrm>
        </p:spPr>
        <p:txBody>
          <a:bodyPr/>
          <a:lstStyle/>
          <a:p>
            <a:pPr marL="285750" indent="-285750" algn="just">
              <a:spcBef>
                <a:spcPts val="0"/>
              </a:spcBef>
              <a:spcAft>
                <a:spcPts val="1000"/>
              </a:spcAft>
              <a:buFont typeface="Arial" panose="020B0604020202020204" pitchFamily="34" charset="0"/>
              <a:buChar char="•"/>
            </a:pPr>
            <a:r>
              <a:rPr lang="en-US" sz="2200" dirty="0">
                <a:latin typeface="Book Antiqua" panose="02040602050305030304" pitchFamily="18" charset="0"/>
                <a:ea typeface="Calibri" panose="020F0502020204030204" pitchFamily="34" charset="0"/>
                <a:cs typeface="Shruti" panose="020B0502040204020203" pitchFamily="34" charset="0"/>
              </a:rPr>
              <a:t>This process is not fully online it needs the user interaction offline once for verification of their identity.</a:t>
            </a:r>
          </a:p>
          <a:p>
            <a:pPr algn="just">
              <a:spcBef>
                <a:spcPts val="0"/>
              </a:spcBef>
              <a:spcAft>
                <a:spcPts val="1000"/>
              </a:spcAft>
            </a:pPr>
            <a:endParaRPr lang="en-US" sz="2200" dirty="0">
              <a:latin typeface="Book Antiqua" panose="02040602050305030304" pitchFamily="18" charset="0"/>
              <a:ea typeface="Calibri" panose="020F0502020204030204" pitchFamily="34" charset="0"/>
              <a:cs typeface="Shruti" panose="020B0502040204020203" pitchFamily="34" charset="0"/>
            </a:endParaRPr>
          </a:p>
          <a:p>
            <a:pPr marL="285750" indent="-285750" algn="just">
              <a:spcBef>
                <a:spcPts val="0"/>
              </a:spcBef>
              <a:spcAft>
                <a:spcPts val="1000"/>
              </a:spcAft>
              <a:buFont typeface="Arial" panose="020B0604020202020204" pitchFamily="34" charset="0"/>
              <a:buChar char="•"/>
            </a:pPr>
            <a:r>
              <a:rPr lang="en-US" sz="2200" dirty="0">
                <a:latin typeface="Book Antiqua" panose="02040602050305030304" pitchFamily="18" charset="0"/>
                <a:ea typeface="Calibri" panose="020F0502020204030204" pitchFamily="34" charset="0"/>
                <a:cs typeface="Shruti" panose="020B0502040204020203" pitchFamily="34" charset="0"/>
              </a:rPr>
              <a:t>As increasing user, complexity for an admin increases so we need to appoint multiple admins per branch.</a:t>
            </a:r>
          </a:p>
          <a:p>
            <a:pPr algn="just">
              <a:spcBef>
                <a:spcPts val="0"/>
              </a:spcBef>
              <a:spcAft>
                <a:spcPts val="1000"/>
              </a:spcAft>
            </a:pPr>
            <a:r>
              <a:rPr lang="en-US" sz="2200" dirty="0">
                <a:latin typeface="Book Antiqua" panose="02040602050305030304" pitchFamily="18" charset="0"/>
                <a:ea typeface="Calibri" panose="020F0502020204030204" pitchFamily="34" charset="0"/>
                <a:cs typeface="Shruti" panose="020B0502040204020203" pitchFamily="34" charset="0"/>
              </a:rPr>
              <a:t> </a:t>
            </a:r>
          </a:p>
          <a:p>
            <a:pPr marL="285750" indent="-285750" algn="just">
              <a:spcBef>
                <a:spcPts val="0"/>
              </a:spcBef>
              <a:spcAft>
                <a:spcPts val="1000"/>
              </a:spcAft>
              <a:buFont typeface="Arial" panose="020B0604020202020204" pitchFamily="34" charset="0"/>
              <a:buChar char="•"/>
            </a:pPr>
            <a:r>
              <a:rPr lang="en-US" sz="2200" dirty="0">
                <a:latin typeface="Book Antiqua" panose="02040602050305030304" pitchFamily="18" charset="0"/>
                <a:ea typeface="Calibri" panose="020F0502020204030204" pitchFamily="34" charset="0"/>
                <a:cs typeface="Shruti" panose="020B0502040204020203" pitchFamily="34" charset="0"/>
              </a:rPr>
              <a:t>This application is only applicable to a single city.</a:t>
            </a:r>
          </a:p>
          <a:p>
            <a:pPr algn="just">
              <a:spcBef>
                <a:spcPts val="0"/>
              </a:spcBef>
              <a:spcAft>
                <a:spcPts val="1000"/>
              </a:spcAft>
            </a:pPr>
            <a:endParaRPr lang="en-US" sz="2200" dirty="0">
              <a:latin typeface="Book Antiqua" panose="02040602050305030304" pitchFamily="18" charset="0"/>
              <a:ea typeface="Calibri" panose="020F0502020204030204" pitchFamily="34" charset="0"/>
              <a:cs typeface="Shruti" panose="020B0502040204020203" pitchFamily="34" charset="0"/>
            </a:endParaRPr>
          </a:p>
          <a:p>
            <a:pPr marL="285750" indent="-285750" algn="just">
              <a:spcBef>
                <a:spcPts val="0"/>
              </a:spcBef>
              <a:spcAft>
                <a:spcPts val="1000"/>
              </a:spcAft>
              <a:buFont typeface="Arial" panose="020B0604020202020204" pitchFamily="34" charset="0"/>
              <a:buChar char="•"/>
            </a:pPr>
            <a:endParaRPr lang="en-US" sz="2200" dirty="0">
              <a:latin typeface="Book Antiqua" panose="02040602050305030304" pitchFamily="18" charset="0"/>
              <a:ea typeface="Calibri" panose="020F0502020204030204" pitchFamily="34" charset="0"/>
              <a:cs typeface="Shruti" panose="020B0502040204020203" pitchFamily="34" charset="0"/>
            </a:endParaRPr>
          </a:p>
          <a:p>
            <a:pPr marL="285750" indent="-285750" algn="just">
              <a:spcBef>
                <a:spcPts val="0"/>
              </a:spcBef>
              <a:spcAft>
                <a:spcPts val="1000"/>
              </a:spcAft>
              <a:buFont typeface="Arial" panose="020B0604020202020204" pitchFamily="34" charset="0"/>
              <a:buChar char="•"/>
            </a:pPr>
            <a:endParaRPr lang="en-IN" sz="2200" dirty="0">
              <a:latin typeface="Book Antiqua" panose="02040602050305030304" pitchFamily="18" charset="0"/>
              <a:ea typeface="Calibri" panose="020F0502020204030204" pitchFamily="34" charset="0"/>
              <a:cs typeface="Shruti" panose="020B0502040204020203" pitchFamily="34" charset="0"/>
            </a:endParaRPr>
          </a:p>
        </p:txBody>
      </p:sp>
      <p:sp>
        <p:nvSpPr>
          <p:cNvPr id="5" name="Slide Number Placeholder 4">
            <a:extLst>
              <a:ext uri="{FF2B5EF4-FFF2-40B4-BE49-F238E27FC236}">
                <a16:creationId xmlns:a16="http://schemas.microsoft.com/office/drawing/2014/main" id="{333D8568-B5C4-E5E4-0A0B-703E147A0246}"/>
              </a:ext>
            </a:extLst>
          </p:cNvPr>
          <p:cNvSpPr>
            <a:spLocks noGrp="1"/>
          </p:cNvSpPr>
          <p:nvPr>
            <p:ph type="sldNum" sz="quarter" idx="12"/>
          </p:nvPr>
        </p:nvSpPr>
        <p:spPr/>
        <p:txBody>
          <a:bodyPr/>
          <a:lstStyle/>
          <a:p>
            <a:fld id="{48F63A3B-78C7-47BE-AE5E-E10140E04643}" type="slidenum">
              <a:rPr lang="en-US" smtClean="0"/>
              <a:t>28</a:t>
            </a:fld>
            <a:endParaRPr lang="en-US" dirty="0"/>
          </a:p>
        </p:txBody>
      </p:sp>
      <p:pic>
        <p:nvPicPr>
          <p:cNvPr id="6" name="Picture 5">
            <a:extLst>
              <a:ext uri="{FF2B5EF4-FFF2-40B4-BE49-F238E27FC236}">
                <a16:creationId xmlns:a16="http://schemas.microsoft.com/office/drawing/2014/main" id="{5F4BEF44-4A64-B106-2F85-7CEB2FCC47F6}"/>
              </a:ext>
            </a:extLst>
          </p:cNvPr>
          <p:cNvPicPr>
            <a:picLocks noChangeAspect="1"/>
          </p:cNvPicPr>
          <p:nvPr/>
        </p:nvPicPr>
        <p:blipFill>
          <a:blip r:embed="rId2"/>
          <a:stretch>
            <a:fillRect/>
          </a:stretch>
        </p:blipFill>
        <p:spPr>
          <a:xfrm>
            <a:off x="233441" y="134552"/>
            <a:ext cx="596968" cy="596968"/>
          </a:xfrm>
          <a:prstGeom prst="rect">
            <a:avLst/>
          </a:prstGeom>
        </p:spPr>
      </p:pic>
    </p:spTree>
    <p:extLst>
      <p:ext uri="{BB962C8B-B14F-4D97-AF65-F5344CB8AC3E}">
        <p14:creationId xmlns:p14="http://schemas.microsoft.com/office/powerpoint/2010/main" val="3332097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D53A-0A54-0C0D-4100-EB8AB3021A50}"/>
              </a:ext>
            </a:extLst>
          </p:cNvPr>
          <p:cNvSpPr>
            <a:spLocks noGrp="1"/>
          </p:cNvSpPr>
          <p:nvPr>
            <p:ph type="title"/>
          </p:nvPr>
        </p:nvSpPr>
        <p:spPr>
          <a:xfrm>
            <a:off x="4178808" y="824992"/>
            <a:ext cx="6766560" cy="768096"/>
          </a:xfrm>
        </p:spPr>
        <p:txBody>
          <a:bodyPr/>
          <a:lstStyle/>
          <a:p>
            <a:r>
              <a:rPr lang="en-US" sz="3200" dirty="0"/>
              <a:t>Future scope</a:t>
            </a:r>
            <a:endParaRPr lang="en-IN" sz="3200" dirty="0"/>
          </a:p>
        </p:txBody>
      </p:sp>
      <p:sp>
        <p:nvSpPr>
          <p:cNvPr id="3" name="Content Placeholder 2">
            <a:extLst>
              <a:ext uri="{FF2B5EF4-FFF2-40B4-BE49-F238E27FC236}">
                <a16:creationId xmlns:a16="http://schemas.microsoft.com/office/drawing/2014/main" id="{6908E3BA-DB32-8703-E318-83FB6465A107}"/>
              </a:ext>
            </a:extLst>
          </p:cNvPr>
          <p:cNvSpPr>
            <a:spLocks noGrp="1"/>
          </p:cNvSpPr>
          <p:nvPr>
            <p:ph idx="1"/>
          </p:nvPr>
        </p:nvSpPr>
        <p:spPr>
          <a:xfrm>
            <a:off x="4178807" y="1686560"/>
            <a:ext cx="7242227" cy="4714239"/>
          </a:xfrm>
        </p:spPr>
        <p:txBody>
          <a:bodyPr/>
          <a:lstStyle/>
          <a:p>
            <a:pPr marL="285750" indent="-285750" algn="just">
              <a:spcBef>
                <a:spcPts val="0"/>
              </a:spcBef>
              <a:spcAft>
                <a:spcPts val="1000"/>
              </a:spcAft>
              <a:buFont typeface="Arial" panose="020B0604020202020204" pitchFamily="34" charset="0"/>
              <a:buChar char="•"/>
            </a:pPr>
            <a:r>
              <a:rPr lang="en-US" sz="1800" dirty="0">
                <a:effectLst/>
                <a:latin typeface="Book Antiqua" panose="02040602050305030304" pitchFamily="18" charset="0"/>
                <a:ea typeface="Calibri" panose="020F0502020204030204" pitchFamily="34" charset="0"/>
                <a:cs typeface="Shruti" panose="020B0502040204020203" pitchFamily="34" charset="0"/>
              </a:rPr>
              <a:t>Planning of using cross platform for Users, Verifier Officer and Admin is under future scope. In future, Admin can verifier document in Android Application and Verifier can also use Android Application for verification in Identity. User can also apply for bus pass on Web Portal.</a:t>
            </a:r>
            <a:endParaRPr lang="en-IN" sz="1800" dirty="0">
              <a:effectLst/>
              <a:latin typeface="Calibri" panose="020F0502020204030204" pitchFamily="34" charset="0"/>
              <a:ea typeface="Calibri" panose="020F0502020204030204" pitchFamily="34" charset="0"/>
              <a:cs typeface="Shruti" panose="020B0502040204020203" pitchFamily="34" charset="0"/>
            </a:endParaRPr>
          </a:p>
          <a:p>
            <a:pPr marL="285750" indent="-285750" algn="just">
              <a:spcBef>
                <a:spcPts val="0"/>
              </a:spcBef>
              <a:spcAft>
                <a:spcPts val="1000"/>
              </a:spcAft>
              <a:buFont typeface="Arial" panose="020B0604020202020204" pitchFamily="34" charset="0"/>
              <a:buChar char="•"/>
            </a:pPr>
            <a:r>
              <a:rPr lang="en-US" sz="1800" dirty="0">
                <a:effectLst/>
                <a:latin typeface="Book Antiqua" panose="02040602050305030304" pitchFamily="18" charset="0"/>
                <a:ea typeface="Calibri" panose="020F0502020204030204" pitchFamily="34" charset="0"/>
                <a:cs typeface="Shruti" panose="020B0502040204020203" pitchFamily="34" charset="0"/>
              </a:rPr>
              <a:t>Existing Application serves only to a particular city but in future the planning for the service of this Application will be expanded to a Nation or an International level.</a:t>
            </a:r>
            <a:endParaRPr lang="en-IN" sz="1800" dirty="0">
              <a:effectLst/>
              <a:latin typeface="Calibri" panose="020F0502020204030204" pitchFamily="34" charset="0"/>
              <a:ea typeface="Calibri" panose="020F0502020204030204" pitchFamily="34" charset="0"/>
              <a:cs typeface="Shruti" panose="020B0502040204020203" pitchFamily="34" charset="0"/>
            </a:endParaRPr>
          </a:p>
          <a:p>
            <a:pPr marL="285750" indent="-285750" algn="just">
              <a:spcBef>
                <a:spcPts val="0"/>
              </a:spcBef>
              <a:spcAft>
                <a:spcPts val="1000"/>
              </a:spcAft>
              <a:buFont typeface="Arial" panose="020B0604020202020204" pitchFamily="34" charset="0"/>
              <a:buChar char="•"/>
            </a:pPr>
            <a:r>
              <a:rPr lang="en-IN" sz="1800" dirty="0">
                <a:latin typeface="Book Antiqua" panose="02040602050305030304" pitchFamily="18" charset="0"/>
                <a:ea typeface="Calibri" panose="020F0502020204030204" pitchFamily="34" charset="0"/>
                <a:cs typeface="Shruti" panose="020B0502040204020203" pitchFamily="34" charset="0"/>
              </a:rPr>
              <a:t>In feature user are increase we have to increase a number of verifier officer for document verification in place of admin.</a:t>
            </a:r>
            <a:endParaRPr lang="en-IN" sz="1800" dirty="0">
              <a:effectLst/>
              <a:latin typeface="Book Antiqua" panose="02040602050305030304" pitchFamily="18" charset="0"/>
              <a:ea typeface="Calibri" panose="020F0502020204030204" pitchFamily="34" charset="0"/>
              <a:cs typeface="Shruti" panose="020B0502040204020203" pitchFamily="34" charset="0"/>
            </a:endParaRPr>
          </a:p>
        </p:txBody>
      </p:sp>
      <p:sp>
        <p:nvSpPr>
          <p:cNvPr id="5" name="Slide Number Placeholder 4">
            <a:extLst>
              <a:ext uri="{FF2B5EF4-FFF2-40B4-BE49-F238E27FC236}">
                <a16:creationId xmlns:a16="http://schemas.microsoft.com/office/drawing/2014/main" id="{333D8568-B5C4-E5E4-0A0B-703E147A0246}"/>
              </a:ext>
            </a:extLst>
          </p:cNvPr>
          <p:cNvSpPr>
            <a:spLocks noGrp="1"/>
          </p:cNvSpPr>
          <p:nvPr>
            <p:ph type="sldNum" sz="quarter" idx="12"/>
          </p:nvPr>
        </p:nvSpPr>
        <p:spPr/>
        <p:txBody>
          <a:bodyPr/>
          <a:lstStyle/>
          <a:p>
            <a:fld id="{48F63A3B-78C7-47BE-AE5E-E10140E04643}" type="slidenum">
              <a:rPr lang="en-US" smtClean="0"/>
              <a:t>29</a:t>
            </a:fld>
            <a:endParaRPr lang="en-US" dirty="0"/>
          </a:p>
        </p:txBody>
      </p:sp>
      <p:pic>
        <p:nvPicPr>
          <p:cNvPr id="6" name="Picture 5">
            <a:extLst>
              <a:ext uri="{FF2B5EF4-FFF2-40B4-BE49-F238E27FC236}">
                <a16:creationId xmlns:a16="http://schemas.microsoft.com/office/drawing/2014/main" id="{5F4BEF44-4A64-B106-2F85-7CEB2FCC47F6}"/>
              </a:ext>
            </a:extLst>
          </p:cNvPr>
          <p:cNvPicPr>
            <a:picLocks noChangeAspect="1"/>
          </p:cNvPicPr>
          <p:nvPr/>
        </p:nvPicPr>
        <p:blipFill>
          <a:blip r:embed="rId2"/>
          <a:stretch>
            <a:fillRect/>
          </a:stretch>
        </p:blipFill>
        <p:spPr>
          <a:xfrm>
            <a:off x="233441" y="134552"/>
            <a:ext cx="596968" cy="596968"/>
          </a:xfrm>
          <a:prstGeom prst="rect">
            <a:avLst/>
          </a:prstGeom>
        </p:spPr>
      </p:pic>
    </p:spTree>
    <p:extLst>
      <p:ext uri="{BB962C8B-B14F-4D97-AF65-F5344CB8AC3E}">
        <p14:creationId xmlns:p14="http://schemas.microsoft.com/office/powerpoint/2010/main" val="1984749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D53A-0A54-0C0D-4100-EB8AB3021A50}"/>
              </a:ext>
            </a:extLst>
          </p:cNvPr>
          <p:cNvSpPr>
            <a:spLocks noGrp="1"/>
          </p:cNvSpPr>
          <p:nvPr>
            <p:ph type="title"/>
          </p:nvPr>
        </p:nvSpPr>
        <p:spPr>
          <a:xfrm>
            <a:off x="4178808" y="824992"/>
            <a:ext cx="6766560" cy="768096"/>
          </a:xfrm>
        </p:spPr>
        <p:txBody>
          <a:bodyPr/>
          <a:lstStyle/>
          <a:p>
            <a:r>
              <a:rPr lang="en-IN" sz="3600" dirty="0"/>
              <a:t>Abstract</a:t>
            </a:r>
          </a:p>
        </p:txBody>
      </p:sp>
      <p:sp>
        <p:nvSpPr>
          <p:cNvPr id="3" name="Content Placeholder 2">
            <a:extLst>
              <a:ext uri="{FF2B5EF4-FFF2-40B4-BE49-F238E27FC236}">
                <a16:creationId xmlns:a16="http://schemas.microsoft.com/office/drawing/2014/main" id="{6908E3BA-DB32-8703-E318-83FB6465A107}"/>
              </a:ext>
            </a:extLst>
          </p:cNvPr>
          <p:cNvSpPr>
            <a:spLocks noGrp="1"/>
          </p:cNvSpPr>
          <p:nvPr>
            <p:ph idx="1"/>
          </p:nvPr>
        </p:nvSpPr>
        <p:spPr>
          <a:xfrm>
            <a:off x="4178807" y="2079812"/>
            <a:ext cx="7242227" cy="4320988"/>
          </a:xfrm>
        </p:spPr>
        <p:txBody>
          <a:bodyPr/>
          <a:lstStyle/>
          <a:p>
            <a:pPr marL="285750" indent="-285750" algn="just">
              <a:lnSpc>
                <a:spcPct val="115000"/>
              </a:lnSpc>
              <a:spcBef>
                <a:spcPts val="0"/>
              </a:spcBef>
              <a:spcAft>
                <a:spcPts val="1000"/>
              </a:spcAft>
              <a:buFont typeface="Wingdings" panose="05000000000000000000" pitchFamily="2" charset="2"/>
              <a:buChar char="§"/>
            </a:pPr>
            <a:r>
              <a:rPr lang="en-IN" sz="2000" dirty="0">
                <a:effectLst/>
                <a:ea typeface="Calibri" panose="020F0502020204030204" pitchFamily="34" charset="0"/>
                <a:cs typeface="Shruti" panose="020B0502040204020203" pitchFamily="34" charset="0"/>
              </a:rPr>
              <a:t>“</a:t>
            </a:r>
            <a:r>
              <a:rPr lang="en-US" sz="2000" dirty="0">
                <a:effectLst/>
                <a:ea typeface="Calibri" panose="020F0502020204030204" pitchFamily="34" charset="0"/>
                <a:cs typeface="Shruti" panose="020B0502040204020203" pitchFamily="34" charset="0"/>
              </a:rPr>
              <a:t>BRTS BUS PASS ONLINE REGISTRATION APP” is an Android application, in which Customer can interact with this application and request for creating a new Bus Pass.</a:t>
            </a:r>
          </a:p>
          <a:p>
            <a:pPr algn="just">
              <a:lnSpc>
                <a:spcPct val="115000"/>
              </a:lnSpc>
              <a:spcBef>
                <a:spcPts val="0"/>
              </a:spcBef>
              <a:spcAft>
                <a:spcPts val="1000"/>
              </a:spcAft>
            </a:pPr>
            <a:r>
              <a:rPr lang="en-US" sz="2000" dirty="0">
                <a:ea typeface="Calibri" panose="020F0502020204030204" pitchFamily="34" charset="0"/>
                <a:cs typeface="Shruti" panose="020B0502040204020203" pitchFamily="34" charset="0"/>
              </a:rPr>
              <a:t>	</a:t>
            </a:r>
            <a:endParaRPr lang="en-IN" sz="2000" dirty="0">
              <a:effectLst/>
              <a:ea typeface="Calibri" panose="020F0502020204030204" pitchFamily="34" charset="0"/>
              <a:cs typeface="Shruti" panose="020B0502040204020203" pitchFamily="34" charset="0"/>
            </a:endParaRPr>
          </a:p>
          <a:p>
            <a:pPr marL="285750" indent="-285750" algn="just">
              <a:lnSpc>
                <a:spcPct val="115000"/>
              </a:lnSpc>
              <a:spcBef>
                <a:spcPts val="0"/>
              </a:spcBef>
              <a:spcAft>
                <a:spcPts val="1000"/>
              </a:spcAft>
              <a:buFont typeface="Wingdings" panose="05000000000000000000" pitchFamily="2" charset="2"/>
              <a:buChar char="§"/>
            </a:pPr>
            <a:r>
              <a:rPr lang="en-US" sz="2000" dirty="0">
                <a:effectLst/>
                <a:ea typeface="Calibri" panose="020F0502020204030204" pitchFamily="34" charset="0"/>
                <a:cs typeface="Shruti" panose="020B0502040204020203" pitchFamily="34" charset="0"/>
              </a:rPr>
              <a:t>Customer have to upload the documents which are required for Bus pass and after online verification user gets message to select a slot for verification of their identity to the BRTS office.</a:t>
            </a:r>
          </a:p>
          <a:p>
            <a:pPr marL="285750" marR="0" indent="-285750">
              <a:lnSpc>
                <a:spcPct val="115000"/>
              </a:lnSpc>
              <a:spcBef>
                <a:spcPts val="0"/>
              </a:spcBef>
              <a:spcAft>
                <a:spcPts val="10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5" name="Slide Number Placeholder 4">
            <a:extLst>
              <a:ext uri="{FF2B5EF4-FFF2-40B4-BE49-F238E27FC236}">
                <a16:creationId xmlns:a16="http://schemas.microsoft.com/office/drawing/2014/main" id="{333D8568-B5C4-E5E4-0A0B-703E147A0246}"/>
              </a:ext>
            </a:extLst>
          </p:cNvPr>
          <p:cNvSpPr>
            <a:spLocks noGrp="1"/>
          </p:cNvSpPr>
          <p:nvPr>
            <p:ph type="sldNum" sz="quarter" idx="12"/>
          </p:nvPr>
        </p:nvSpPr>
        <p:spPr/>
        <p:txBody>
          <a:bodyPr/>
          <a:lstStyle/>
          <a:p>
            <a:fld id="{48F63A3B-78C7-47BE-AE5E-E10140E04643}" type="slidenum">
              <a:rPr lang="en-US" smtClean="0"/>
              <a:t>3</a:t>
            </a:fld>
            <a:endParaRPr lang="en-US" dirty="0"/>
          </a:p>
        </p:txBody>
      </p:sp>
      <p:pic>
        <p:nvPicPr>
          <p:cNvPr id="6" name="Picture 5">
            <a:extLst>
              <a:ext uri="{FF2B5EF4-FFF2-40B4-BE49-F238E27FC236}">
                <a16:creationId xmlns:a16="http://schemas.microsoft.com/office/drawing/2014/main" id="{B4CB12FC-6CE0-8BD9-F2B8-7B482CD32AB9}"/>
              </a:ext>
            </a:extLst>
          </p:cNvPr>
          <p:cNvPicPr>
            <a:picLocks noChangeAspect="1"/>
          </p:cNvPicPr>
          <p:nvPr/>
        </p:nvPicPr>
        <p:blipFill>
          <a:blip r:embed="rId2"/>
          <a:stretch>
            <a:fillRect/>
          </a:stretch>
        </p:blipFill>
        <p:spPr>
          <a:xfrm>
            <a:off x="233441" y="134552"/>
            <a:ext cx="596968" cy="596968"/>
          </a:xfrm>
          <a:prstGeom prst="rect">
            <a:avLst/>
          </a:prstGeom>
        </p:spPr>
      </p:pic>
    </p:spTree>
    <p:extLst>
      <p:ext uri="{BB962C8B-B14F-4D97-AF65-F5344CB8AC3E}">
        <p14:creationId xmlns:p14="http://schemas.microsoft.com/office/powerpoint/2010/main" val="1139951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D53A-0A54-0C0D-4100-EB8AB3021A50}"/>
              </a:ext>
            </a:extLst>
          </p:cNvPr>
          <p:cNvSpPr>
            <a:spLocks noGrp="1"/>
          </p:cNvSpPr>
          <p:nvPr>
            <p:ph type="title"/>
          </p:nvPr>
        </p:nvSpPr>
        <p:spPr>
          <a:xfrm>
            <a:off x="4178808" y="824992"/>
            <a:ext cx="6766560" cy="768096"/>
          </a:xfrm>
        </p:spPr>
        <p:txBody>
          <a:bodyPr/>
          <a:lstStyle/>
          <a:p>
            <a:pPr algn="ctr"/>
            <a:r>
              <a:rPr lang="en-IN" sz="3200" dirty="0"/>
              <a:t>conclusion</a:t>
            </a:r>
          </a:p>
        </p:txBody>
      </p:sp>
      <p:sp>
        <p:nvSpPr>
          <p:cNvPr id="3" name="Content Placeholder 2">
            <a:extLst>
              <a:ext uri="{FF2B5EF4-FFF2-40B4-BE49-F238E27FC236}">
                <a16:creationId xmlns:a16="http://schemas.microsoft.com/office/drawing/2014/main" id="{6908E3BA-DB32-8703-E318-83FB6465A107}"/>
              </a:ext>
            </a:extLst>
          </p:cNvPr>
          <p:cNvSpPr>
            <a:spLocks noGrp="1"/>
          </p:cNvSpPr>
          <p:nvPr>
            <p:ph idx="1"/>
          </p:nvPr>
        </p:nvSpPr>
        <p:spPr>
          <a:xfrm>
            <a:off x="4178807" y="1686560"/>
            <a:ext cx="7242227" cy="4714239"/>
          </a:xfrm>
        </p:spPr>
        <p:txBody>
          <a:bodyPr/>
          <a:lstStyle/>
          <a:p>
            <a:pPr algn="just">
              <a:spcBef>
                <a:spcPts val="0"/>
              </a:spcBef>
              <a:spcAft>
                <a:spcPts val="1000"/>
              </a:spcAft>
            </a:pPr>
            <a:endParaRPr lang="en-IN" sz="1800" dirty="0">
              <a:effectLst/>
              <a:latin typeface="Calibri" panose="020F0502020204030204" pitchFamily="34" charset="0"/>
              <a:ea typeface="Calibri" panose="020F0502020204030204" pitchFamily="34" charset="0"/>
              <a:cs typeface="Shruti" panose="020B0502040204020203" pitchFamily="34" charset="0"/>
            </a:endParaRPr>
          </a:p>
          <a:p>
            <a:pPr marL="285750" indent="-285750" algn="just">
              <a:spcBef>
                <a:spcPts val="0"/>
              </a:spcBef>
              <a:spcAft>
                <a:spcPts val="1000"/>
              </a:spcAft>
              <a:buFont typeface="Wingdings" panose="05000000000000000000" pitchFamily="2" charset="2"/>
              <a:buChar char="§"/>
            </a:pPr>
            <a:r>
              <a:rPr lang="en-US" sz="1800" dirty="0">
                <a:effectLst/>
                <a:latin typeface="Book Antiqua" panose="02040602050305030304" pitchFamily="18" charset="0"/>
                <a:ea typeface="Calibri" panose="020F0502020204030204" pitchFamily="34" charset="0"/>
                <a:cs typeface="Shruti" panose="020B0502040204020203" pitchFamily="34" charset="0"/>
              </a:rPr>
              <a:t>From BRTS BUSS PASS ONLINE REGISTRATION APPLICATION User can easily get their Bus Pass by applying in online mode by BRTS BUSS PASS ONLINE REGISTRATION APPLICATION without getting trouble of standing in long queue and filling long paper forms.</a:t>
            </a:r>
          </a:p>
          <a:p>
            <a:pPr marL="285750" indent="-285750" algn="just">
              <a:spcBef>
                <a:spcPts val="0"/>
              </a:spcBef>
              <a:spcAft>
                <a:spcPts val="1000"/>
              </a:spcAft>
              <a:buFont typeface="Wingdings" panose="05000000000000000000" pitchFamily="2" charset="2"/>
              <a:buChar char="§"/>
            </a:pPr>
            <a:r>
              <a:rPr lang="en-US" sz="1800" dirty="0">
                <a:effectLst/>
                <a:latin typeface="Book Antiqua" panose="02040602050305030304" pitchFamily="18" charset="0"/>
                <a:ea typeface="Calibri" panose="020F0502020204030204" pitchFamily="34" charset="0"/>
                <a:cs typeface="Shruti" panose="020B0502040204020203" pitchFamily="34" charset="0"/>
              </a:rPr>
              <a:t>Admin and Verifier Officer can also easily help user getting their Bus Pass. Admin and Verifier Officer also need not to control the long queue and complexity in managing the paper works in offline mode.</a:t>
            </a:r>
            <a:endParaRPr lang="en-IN" sz="1800" dirty="0">
              <a:effectLst/>
              <a:latin typeface="Calibri" panose="020F0502020204030204" pitchFamily="34" charset="0"/>
              <a:ea typeface="Calibri" panose="020F0502020204030204" pitchFamily="34" charset="0"/>
              <a:cs typeface="Shruti" panose="020B0502040204020203" pitchFamily="34" charset="0"/>
            </a:endParaRPr>
          </a:p>
          <a:p>
            <a:pPr algn="just">
              <a:spcBef>
                <a:spcPts val="0"/>
              </a:spcBef>
              <a:spcAft>
                <a:spcPts val="1000"/>
              </a:spcAft>
            </a:pPr>
            <a:endParaRPr lang="en-IN" sz="1800" dirty="0">
              <a:effectLst/>
              <a:latin typeface="Calibri" panose="020F0502020204030204" pitchFamily="34" charset="0"/>
              <a:ea typeface="Calibri" panose="020F0502020204030204" pitchFamily="34" charset="0"/>
              <a:cs typeface="Shruti" panose="020B0502040204020203" pitchFamily="34" charset="0"/>
            </a:endParaRPr>
          </a:p>
          <a:p>
            <a:pPr marL="285750" indent="-285750" algn="just">
              <a:spcBef>
                <a:spcPts val="0"/>
              </a:spcBef>
              <a:spcAft>
                <a:spcPts val="10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Shruti" panose="020B0502040204020203" pitchFamily="34" charset="0"/>
            </a:endParaRPr>
          </a:p>
        </p:txBody>
      </p:sp>
      <p:pic>
        <p:nvPicPr>
          <p:cNvPr id="4" name="Picture 3">
            <a:extLst>
              <a:ext uri="{FF2B5EF4-FFF2-40B4-BE49-F238E27FC236}">
                <a16:creationId xmlns:a16="http://schemas.microsoft.com/office/drawing/2014/main" id="{735C864D-EB69-BA3E-DF9B-AA03CF85F8AE}"/>
              </a:ext>
            </a:extLst>
          </p:cNvPr>
          <p:cNvPicPr>
            <a:picLocks noChangeAspect="1"/>
          </p:cNvPicPr>
          <p:nvPr/>
        </p:nvPicPr>
        <p:blipFill>
          <a:blip r:embed="rId2"/>
          <a:stretch>
            <a:fillRect/>
          </a:stretch>
        </p:blipFill>
        <p:spPr>
          <a:xfrm>
            <a:off x="233441" y="155448"/>
            <a:ext cx="596968" cy="576072"/>
          </a:xfrm>
          <a:prstGeom prst="rect">
            <a:avLst/>
          </a:prstGeom>
        </p:spPr>
      </p:pic>
      <p:sp>
        <p:nvSpPr>
          <p:cNvPr id="7" name="Slide Number Placeholder 6">
            <a:extLst>
              <a:ext uri="{FF2B5EF4-FFF2-40B4-BE49-F238E27FC236}">
                <a16:creationId xmlns:a16="http://schemas.microsoft.com/office/drawing/2014/main" id="{5B573CC6-DD4B-29F8-0894-40DB4F0A7EAC}"/>
              </a:ext>
            </a:extLst>
          </p:cNvPr>
          <p:cNvSpPr>
            <a:spLocks noGrp="1"/>
          </p:cNvSpPr>
          <p:nvPr>
            <p:ph type="sldNum" sz="quarter" idx="12"/>
          </p:nvPr>
        </p:nvSpPr>
        <p:spPr/>
        <p:txBody>
          <a:bodyPr/>
          <a:lstStyle/>
          <a:p>
            <a:fld id="{48F63A3B-78C7-47BE-AE5E-E10140E04643}" type="slidenum">
              <a:rPr lang="en-US" smtClean="0"/>
              <a:t>30</a:t>
            </a:fld>
            <a:endParaRPr lang="en-US" dirty="0"/>
          </a:p>
        </p:txBody>
      </p:sp>
    </p:spTree>
    <p:extLst>
      <p:ext uri="{BB962C8B-B14F-4D97-AF65-F5344CB8AC3E}">
        <p14:creationId xmlns:p14="http://schemas.microsoft.com/office/powerpoint/2010/main" val="73884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589801" y="3318995"/>
            <a:ext cx="4169664" cy="667512"/>
          </a:xfrm>
        </p:spPr>
        <p:txBody>
          <a:bodyPr/>
          <a:lstStyle/>
          <a:p>
            <a:r>
              <a:rPr lang="en-US" dirty="0"/>
              <a:t>THANK YOU</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0F7A7D4-59CA-03FE-9515-A7AE3E5F2A26}"/>
                  </a:ext>
                </a:extLst>
              </p14:cNvPr>
              <p14:cNvContentPartPr/>
              <p14:nvPr/>
            </p14:nvContentPartPr>
            <p14:xfrm>
              <a:off x="3218061" y="2267774"/>
              <a:ext cx="360" cy="360"/>
            </p14:xfrm>
          </p:contentPart>
        </mc:Choice>
        <mc:Fallback xmlns="">
          <p:pic>
            <p:nvPicPr>
              <p:cNvPr id="3" name="Ink 2">
                <a:extLst>
                  <a:ext uri="{FF2B5EF4-FFF2-40B4-BE49-F238E27FC236}">
                    <a16:creationId xmlns:a16="http://schemas.microsoft.com/office/drawing/2014/main" id="{20F7A7D4-59CA-03FE-9515-A7AE3E5F2A26}"/>
                  </a:ext>
                </a:extLst>
              </p:cNvPr>
              <p:cNvPicPr/>
              <p:nvPr/>
            </p:nvPicPr>
            <p:blipFill>
              <a:blip r:embed="rId3"/>
              <a:stretch>
                <a:fillRect/>
              </a:stretch>
            </p:blipFill>
            <p:spPr>
              <a:xfrm>
                <a:off x="3146421" y="2124134"/>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3FD04A16-F891-6816-10B1-8CF3B3C86881}"/>
                  </a:ext>
                </a:extLst>
              </p14:cNvPr>
              <p14:cNvContentPartPr/>
              <p14:nvPr/>
            </p14:nvContentPartPr>
            <p14:xfrm>
              <a:off x="2671221" y="2097494"/>
              <a:ext cx="360" cy="360"/>
            </p14:xfrm>
          </p:contentPart>
        </mc:Choice>
        <mc:Fallback xmlns="">
          <p:pic>
            <p:nvPicPr>
              <p:cNvPr id="4" name="Ink 3">
                <a:extLst>
                  <a:ext uri="{FF2B5EF4-FFF2-40B4-BE49-F238E27FC236}">
                    <a16:creationId xmlns:a16="http://schemas.microsoft.com/office/drawing/2014/main" id="{3FD04A16-F891-6816-10B1-8CF3B3C86881}"/>
                  </a:ext>
                </a:extLst>
              </p:cNvPr>
              <p:cNvPicPr/>
              <p:nvPr/>
            </p:nvPicPr>
            <p:blipFill>
              <a:blip r:embed="rId3"/>
              <a:stretch>
                <a:fillRect/>
              </a:stretch>
            </p:blipFill>
            <p:spPr>
              <a:xfrm>
                <a:off x="2599581" y="1953854"/>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06B45D6C-C8EA-3E65-35B1-35E2AF03BF8A}"/>
                  </a:ext>
                </a:extLst>
              </p14:cNvPr>
              <p14:cNvContentPartPr/>
              <p14:nvPr/>
            </p14:nvContentPartPr>
            <p14:xfrm>
              <a:off x="2778861" y="2007854"/>
              <a:ext cx="102600" cy="71280"/>
            </p14:xfrm>
          </p:contentPart>
        </mc:Choice>
        <mc:Fallback xmlns="">
          <p:pic>
            <p:nvPicPr>
              <p:cNvPr id="6" name="Ink 5">
                <a:extLst>
                  <a:ext uri="{FF2B5EF4-FFF2-40B4-BE49-F238E27FC236}">
                    <a16:creationId xmlns:a16="http://schemas.microsoft.com/office/drawing/2014/main" id="{06B45D6C-C8EA-3E65-35B1-35E2AF03BF8A}"/>
                  </a:ext>
                </a:extLst>
              </p:cNvPr>
              <p:cNvPicPr/>
              <p:nvPr/>
            </p:nvPicPr>
            <p:blipFill>
              <a:blip r:embed="rId6"/>
              <a:stretch>
                <a:fillRect/>
              </a:stretch>
            </p:blipFill>
            <p:spPr>
              <a:xfrm>
                <a:off x="2707221" y="1863854"/>
                <a:ext cx="24624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76F8F253-E1C8-A7B8-5D88-BEAAEBDC3457}"/>
                  </a:ext>
                </a:extLst>
              </p14:cNvPr>
              <p14:cNvContentPartPr/>
              <p14:nvPr/>
            </p14:nvContentPartPr>
            <p14:xfrm>
              <a:off x="2940141" y="2187494"/>
              <a:ext cx="360" cy="360"/>
            </p14:xfrm>
          </p:contentPart>
        </mc:Choice>
        <mc:Fallback xmlns="">
          <p:pic>
            <p:nvPicPr>
              <p:cNvPr id="7" name="Ink 6">
                <a:extLst>
                  <a:ext uri="{FF2B5EF4-FFF2-40B4-BE49-F238E27FC236}">
                    <a16:creationId xmlns:a16="http://schemas.microsoft.com/office/drawing/2014/main" id="{76F8F253-E1C8-A7B8-5D88-BEAAEBDC3457}"/>
                  </a:ext>
                </a:extLst>
              </p:cNvPr>
              <p:cNvPicPr/>
              <p:nvPr/>
            </p:nvPicPr>
            <p:blipFill>
              <a:blip r:embed="rId3"/>
              <a:stretch>
                <a:fillRect/>
              </a:stretch>
            </p:blipFill>
            <p:spPr>
              <a:xfrm>
                <a:off x="2868501" y="2043494"/>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CFC2A58-BDF6-09C5-C8FC-D8D4CE675768}"/>
                  </a:ext>
                </a:extLst>
              </p14:cNvPr>
              <p14:cNvContentPartPr/>
              <p14:nvPr/>
            </p14:nvContentPartPr>
            <p14:xfrm>
              <a:off x="2940141" y="2187494"/>
              <a:ext cx="360" cy="360"/>
            </p14:xfrm>
          </p:contentPart>
        </mc:Choice>
        <mc:Fallback xmlns="">
          <p:pic>
            <p:nvPicPr>
              <p:cNvPr id="8" name="Ink 7">
                <a:extLst>
                  <a:ext uri="{FF2B5EF4-FFF2-40B4-BE49-F238E27FC236}">
                    <a16:creationId xmlns:a16="http://schemas.microsoft.com/office/drawing/2014/main" id="{9CFC2A58-BDF6-09C5-C8FC-D8D4CE675768}"/>
                  </a:ext>
                </a:extLst>
              </p:cNvPr>
              <p:cNvPicPr/>
              <p:nvPr/>
            </p:nvPicPr>
            <p:blipFill>
              <a:blip r:embed="rId9"/>
              <a:stretch>
                <a:fillRect/>
              </a:stretch>
            </p:blipFill>
            <p:spPr>
              <a:xfrm>
                <a:off x="2868501" y="2043494"/>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B96692FD-446B-E633-438A-7F7316126302}"/>
                  </a:ext>
                </a:extLst>
              </p14:cNvPr>
              <p14:cNvContentPartPr/>
              <p14:nvPr/>
            </p14:nvContentPartPr>
            <p14:xfrm>
              <a:off x="2940141" y="2187494"/>
              <a:ext cx="360" cy="360"/>
            </p14:xfrm>
          </p:contentPart>
        </mc:Choice>
        <mc:Fallback xmlns="">
          <p:pic>
            <p:nvPicPr>
              <p:cNvPr id="9" name="Ink 8">
                <a:extLst>
                  <a:ext uri="{FF2B5EF4-FFF2-40B4-BE49-F238E27FC236}">
                    <a16:creationId xmlns:a16="http://schemas.microsoft.com/office/drawing/2014/main" id="{B96692FD-446B-E633-438A-7F7316126302}"/>
                  </a:ext>
                </a:extLst>
              </p:cNvPr>
              <p:cNvPicPr/>
              <p:nvPr/>
            </p:nvPicPr>
            <p:blipFill>
              <a:blip r:embed="rId3"/>
              <a:stretch>
                <a:fillRect/>
              </a:stretch>
            </p:blipFill>
            <p:spPr>
              <a:xfrm>
                <a:off x="2868501" y="2043494"/>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FE5823EC-78AA-5E2B-8A2F-1557AB1A12FC}"/>
                  </a:ext>
                </a:extLst>
              </p14:cNvPr>
              <p14:cNvContentPartPr/>
              <p14:nvPr/>
            </p14:nvContentPartPr>
            <p14:xfrm>
              <a:off x="2733861" y="3801014"/>
              <a:ext cx="360" cy="360"/>
            </p14:xfrm>
          </p:contentPart>
        </mc:Choice>
        <mc:Fallback xmlns="">
          <p:pic>
            <p:nvPicPr>
              <p:cNvPr id="10" name="Ink 9">
                <a:extLst>
                  <a:ext uri="{FF2B5EF4-FFF2-40B4-BE49-F238E27FC236}">
                    <a16:creationId xmlns:a16="http://schemas.microsoft.com/office/drawing/2014/main" id="{FE5823EC-78AA-5E2B-8A2F-1557AB1A12FC}"/>
                  </a:ext>
                </a:extLst>
              </p:cNvPr>
              <p:cNvPicPr/>
              <p:nvPr/>
            </p:nvPicPr>
            <p:blipFill>
              <a:blip r:embed="rId3"/>
              <a:stretch>
                <a:fillRect/>
              </a:stretch>
            </p:blipFill>
            <p:spPr>
              <a:xfrm>
                <a:off x="2662221" y="3657014"/>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AD6AABF0-CCC9-68C3-226A-F3DA77B19154}"/>
                  </a:ext>
                </a:extLst>
              </p14:cNvPr>
              <p14:cNvContentPartPr/>
              <p14:nvPr/>
            </p14:nvContentPartPr>
            <p14:xfrm>
              <a:off x="3110421" y="3182174"/>
              <a:ext cx="360" cy="360"/>
            </p14:xfrm>
          </p:contentPart>
        </mc:Choice>
        <mc:Fallback xmlns="">
          <p:pic>
            <p:nvPicPr>
              <p:cNvPr id="11" name="Ink 10">
                <a:extLst>
                  <a:ext uri="{FF2B5EF4-FFF2-40B4-BE49-F238E27FC236}">
                    <a16:creationId xmlns:a16="http://schemas.microsoft.com/office/drawing/2014/main" id="{AD6AABF0-CCC9-68C3-226A-F3DA77B19154}"/>
                  </a:ext>
                </a:extLst>
              </p:cNvPr>
              <p:cNvPicPr/>
              <p:nvPr/>
            </p:nvPicPr>
            <p:blipFill>
              <a:blip r:embed="rId3"/>
              <a:stretch>
                <a:fillRect/>
              </a:stretch>
            </p:blipFill>
            <p:spPr>
              <a:xfrm>
                <a:off x="3038781" y="3038534"/>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C1371FF7-5FEF-371D-63B6-930A9884E4D5}"/>
                  </a:ext>
                </a:extLst>
              </p14:cNvPr>
              <p14:cNvContentPartPr/>
              <p14:nvPr/>
            </p14:nvContentPartPr>
            <p14:xfrm>
              <a:off x="3119421" y="3155534"/>
              <a:ext cx="360" cy="360"/>
            </p14:xfrm>
          </p:contentPart>
        </mc:Choice>
        <mc:Fallback xmlns="">
          <p:pic>
            <p:nvPicPr>
              <p:cNvPr id="12" name="Ink 11">
                <a:extLst>
                  <a:ext uri="{FF2B5EF4-FFF2-40B4-BE49-F238E27FC236}">
                    <a16:creationId xmlns:a16="http://schemas.microsoft.com/office/drawing/2014/main" id="{C1371FF7-5FEF-371D-63B6-930A9884E4D5}"/>
                  </a:ext>
                </a:extLst>
              </p:cNvPr>
              <p:cNvPicPr/>
              <p:nvPr/>
            </p:nvPicPr>
            <p:blipFill>
              <a:blip r:embed="rId3"/>
              <a:stretch>
                <a:fillRect/>
              </a:stretch>
            </p:blipFill>
            <p:spPr>
              <a:xfrm>
                <a:off x="3047421" y="3011894"/>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C60978F3-A9BD-2492-B8BF-03E01474FE81}"/>
                  </a:ext>
                </a:extLst>
              </p14:cNvPr>
              <p14:cNvContentPartPr/>
              <p14:nvPr/>
            </p14:nvContentPartPr>
            <p14:xfrm>
              <a:off x="3173061" y="2411414"/>
              <a:ext cx="1497600" cy="645840"/>
            </p14:xfrm>
          </p:contentPart>
        </mc:Choice>
        <mc:Fallback xmlns="">
          <p:pic>
            <p:nvPicPr>
              <p:cNvPr id="13" name="Ink 12">
                <a:extLst>
                  <a:ext uri="{FF2B5EF4-FFF2-40B4-BE49-F238E27FC236}">
                    <a16:creationId xmlns:a16="http://schemas.microsoft.com/office/drawing/2014/main" id="{C60978F3-A9BD-2492-B8BF-03E01474FE81}"/>
                  </a:ext>
                </a:extLst>
              </p:cNvPr>
              <p:cNvPicPr/>
              <p:nvPr/>
            </p:nvPicPr>
            <p:blipFill>
              <a:blip r:embed="rId15"/>
              <a:stretch>
                <a:fillRect/>
              </a:stretch>
            </p:blipFill>
            <p:spPr>
              <a:xfrm>
                <a:off x="3101421" y="2267414"/>
                <a:ext cx="1641240" cy="933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57AB7279-7C41-FDCE-1EB1-0639C1ADF0FA}"/>
                  </a:ext>
                </a:extLst>
              </p14:cNvPr>
              <p14:cNvContentPartPr/>
              <p14:nvPr/>
            </p14:nvContentPartPr>
            <p14:xfrm>
              <a:off x="8363901" y="4648454"/>
              <a:ext cx="223200" cy="183960"/>
            </p14:xfrm>
          </p:contentPart>
        </mc:Choice>
        <mc:Fallback xmlns="">
          <p:pic>
            <p:nvPicPr>
              <p:cNvPr id="14" name="Ink 13">
                <a:extLst>
                  <a:ext uri="{FF2B5EF4-FFF2-40B4-BE49-F238E27FC236}">
                    <a16:creationId xmlns:a16="http://schemas.microsoft.com/office/drawing/2014/main" id="{57AB7279-7C41-FDCE-1EB1-0639C1ADF0FA}"/>
                  </a:ext>
                </a:extLst>
              </p:cNvPr>
              <p:cNvPicPr/>
              <p:nvPr/>
            </p:nvPicPr>
            <p:blipFill>
              <a:blip r:embed="rId17"/>
              <a:stretch>
                <a:fillRect/>
              </a:stretch>
            </p:blipFill>
            <p:spPr>
              <a:xfrm>
                <a:off x="8292261" y="4504454"/>
                <a:ext cx="36684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AC869707-BE1B-151C-08A5-BB872FE75B98}"/>
                  </a:ext>
                </a:extLst>
              </p14:cNvPr>
              <p14:cNvContentPartPr/>
              <p14:nvPr/>
            </p14:nvContentPartPr>
            <p14:xfrm>
              <a:off x="4975221" y="5037974"/>
              <a:ext cx="360" cy="360"/>
            </p14:xfrm>
          </p:contentPart>
        </mc:Choice>
        <mc:Fallback xmlns="">
          <p:pic>
            <p:nvPicPr>
              <p:cNvPr id="15" name="Ink 14">
                <a:extLst>
                  <a:ext uri="{FF2B5EF4-FFF2-40B4-BE49-F238E27FC236}">
                    <a16:creationId xmlns:a16="http://schemas.microsoft.com/office/drawing/2014/main" id="{AC869707-BE1B-151C-08A5-BB872FE75B98}"/>
                  </a:ext>
                </a:extLst>
              </p:cNvPr>
              <p:cNvPicPr/>
              <p:nvPr/>
            </p:nvPicPr>
            <p:blipFill>
              <a:blip r:embed="rId3"/>
              <a:stretch>
                <a:fillRect/>
              </a:stretch>
            </p:blipFill>
            <p:spPr>
              <a:xfrm>
                <a:off x="4903581" y="4894334"/>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A32B1C55-F822-9AED-5E29-25298E2F4F55}"/>
                  </a:ext>
                </a:extLst>
              </p14:cNvPr>
              <p14:cNvContentPartPr/>
              <p14:nvPr/>
            </p14:nvContentPartPr>
            <p14:xfrm>
              <a:off x="4975221" y="5037974"/>
              <a:ext cx="360" cy="360"/>
            </p14:xfrm>
          </p:contentPart>
        </mc:Choice>
        <mc:Fallback xmlns="">
          <p:pic>
            <p:nvPicPr>
              <p:cNvPr id="16" name="Ink 15">
                <a:extLst>
                  <a:ext uri="{FF2B5EF4-FFF2-40B4-BE49-F238E27FC236}">
                    <a16:creationId xmlns:a16="http://schemas.microsoft.com/office/drawing/2014/main" id="{A32B1C55-F822-9AED-5E29-25298E2F4F55}"/>
                  </a:ext>
                </a:extLst>
              </p:cNvPr>
              <p:cNvPicPr/>
              <p:nvPr/>
            </p:nvPicPr>
            <p:blipFill>
              <a:blip r:embed="rId3"/>
              <a:stretch>
                <a:fillRect/>
              </a:stretch>
            </p:blipFill>
            <p:spPr>
              <a:xfrm>
                <a:off x="4903581" y="4894334"/>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610C731B-1A03-4922-7127-098AD318B942}"/>
                  </a:ext>
                </a:extLst>
              </p14:cNvPr>
              <p14:cNvContentPartPr/>
              <p14:nvPr/>
            </p14:nvContentPartPr>
            <p14:xfrm>
              <a:off x="2286021" y="2536694"/>
              <a:ext cx="123480" cy="334800"/>
            </p14:xfrm>
          </p:contentPart>
        </mc:Choice>
        <mc:Fallback xmlns="">
          <p:pic>
            <p:nvPicPr>
              <p:cNvPr id="17" name="Ink 16">
                <a:extLst>
                  <a:ext uri="{FF2B5EF4-FFF2-40B4-BE49-F238E27FC236}">
                    <a16:creationId xmlns:a16="http://schemas.microsoft.com/office/drawing/2014/main" id="{610C731B-1A03-4922-7127-098AD318B942}"/>
                  </a:ext>
                </a:extLst>
              </p:cNvPr>
              <p:cNvPicPr/>
              <p:nvPr/>
            </p:nvPicPr>
            <p:blipFill>
              <a:blip r:embed="rId21"/>
              <a:stretch>
                <a:fillRect/>
              </a:stretch>
            </p:blipFill>
            <p:spPr>
              <a:xfrm>
                <a:off x="2214021" y="2393054"/>
                <a:ext cx="267120" cy="622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77D3E20C-DC0B-C31F-E81B-2F3717DE34AE}"/>
                  </a:ext>
                </a:extLst>
              </p14:cNvPr>
              <p14:cNvContentPartPr/>
              <p14:nvPr/>
            </p14:nvContentPartPr>
            <p14:xfrm>
              <a:off x="2464941" y="3146534"/>
              <a:ext cx="360" cy="360"/>
            </p14:xfrm>
          </p:contentPart>
        </mc:Choice>
        <mc:Fallback xmlns="">
          <p:pic>
            <p:nvPicPr>
              <p:cNvPr id="18" name="Ink 17">
                <a:extLst>
                  <a:ext uri="{FF2B5EF4-FFF2-40B4-BE49-F238E27FC236}">
                    <a16:creationId xmlns:a16="http://schemas.microsoft.com/office/drawing/2014/main" id="{77D3E20C-DC0B-C31F-E81B-2F3717DE34AE}"/>
                  </a:ext>
                </a:extLst>
              </p:cNvPr>
              <p:cNvPicPr/>
              <p:nvPr/>
            </p:nvPicPr>
            <p:blipFill>
              <a:blip r:embed="rId3"/>
              <a:stretch>
                <a:fillRect/>
              </a:stretch>
            </p:blipFill>
            <p:spPr>
              <a:xfrm>
                <a:off x="2393301" y="3002894"/>
                <a:ext cx="144000" cy="288000"/>
              </a:xfrm>
              <a:prstGeom prst="rect">
                <a:avLst/>
              </a:prstGeom>
            </p:spPr>
          </p:pic>
        </mc:Fallback>
      </mc:AlternateContent>
      <p:pic>
        <p:nvPicPr>
          <p:cNvPr id="5" name="Picture 4">
            <a:extLst>
              <a:ext uri="{FF2B5EF4-FFF2-40B4-BE49-F238E27FC236}">
                <a16:creationId xmlns:a16="http://schemas.microsoft.com/office/drawing/2014/main" id="{D407FF1F-1D8E-E9E8-30D9-CD48A3FDF188}"/>
              </a:ext>
            </a:extLst>
          </p:cNvPr>
          <p:cNvPicPr>
            <a:picLocks noChangeAspect="1"/>
          </p:cNvPicPr>
          <p:nvPr/>
        </p:nvPicPr>
        <p:blipFill>
          <a:blip r:embed="rId23"/>
          <a:stretch>
            <a:fillRect/>
          </a:stretch>
        </p:blipFill>
        <p:spPr>
          <a:xfrm>
            <a:off x="233441" y="17355"/>
            <a:ext cx="596968" cy="576072"/>
          </a:xfrm>
          <a:prstGeom prst="rect">
            <a:avLst/>
          </a:prstGeom>
        </p:spPr>
      </p:pic>
      <p:pic>
        <p:nvPicPr>
          <p:cNvPr id="20" name="Picture 19">
            <a:extLst>
              <a:ext uri="{FF2B5EF4-FFF2-40B4-BE49-F238E27FC236}">
                <a16:creationId xmlns:a16="http://schemas.microsoft.com/office/drawing/2014/main" id="{4959B881-4610-9717-6526-F5A2EFDDF716}"/>
              </a:ext>
            </a:extLst>
          </p:cNvPr>
          <p:cNvPicPr>
            <a:picLocks noChangeAspect="1"/>
          </p:cNvPicPr>
          <p:nvPr/>
        </p:nvPicPr>
        <p:blipFill>
          <a:blip r:embed="rId23"/>
          <a:stretch>
            <a:fillRect/>
          </a:stretch>
        </p:blipFill>
        <p:spPr>
          <a:xfrm>
            <a:off x="8673009" y="2980945"/>
            <a:ext cx="596968" cy="576072"/>
          </a:xfrm>
          <a:prstGeom prst="rect">
            <a:avLst/>
          </a:prstGeom>
        </p:spPr>
      </p:pic>
    </p:spTree>
    <p:extLst>
      <p:ext uri="{BB962C8B-B14F-4D97-AF65-F5344CB8AC3E}">
        <p14:creationId xmlns:p14="http://schemas.microsoft.com/office/powerpoint/2010/main" val="1003962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42" presetClass="path" presetSubtype="0" accel="50000" decel="50000" fill="hold" nodeType="withEffect">
                                  <p:stCondLst>
                                    <p:cond delay="0"/>
                                  </p:stCondLst>
                                  <p:childTnLst>
                                    <p:animMotion origin="layout" path="M 2.08333E-7 -4.44444E-6 L 0.69167 0.41945 " pathEditMode="relative" rAng="0" ptsTypes="AA">
                                      <p:cBhvr>
                                        <p:cTn id="22" dur="2000" fill="hold"/>
                                        <p:tgtEl>
                                          <p:spTgt spid="5"/>
                                        </p:tgtEl>
                                        <p:attrNameLst>
                                          <p:attrName>ppt_x</p:attrName>
                                          <p:attrName>ppt_y</p:attrName>
                                        </p:attrNameLst>
                                      </p:cBhvr>
                                      <p:rCtr x="34583" y="20972"/>
                                    </p:animMotion>
                                  </p:childTnLst>
                                  <p:subTnLst>
                                    <p:set>
                                      <p:cBhvr override="childStyle">
                                        <p:cTn dur="1" fill="hold" display="0" masterRel="sameClick" afterEffect="1">
                                          <p:stCondLst>
                                            <p:cond evt="end" delay="0">
                                              <p:tn val="21"/>
                                            </p:cond>
                                          </p:stCondLst>
                                        </p:cTn>
                                        <p:tgtEl>
                                          <p:spTgt spid="5"/>
                                        </p:tgtEl>
                                        <p:attrNameLst>
                                          <p:attrName>style.visibility</p:attrName>
                                        </p:attrNameLst>
                                      </p:cBhvr>
                                      <p:to>
                                        <p:strVal val="hidden"/>
                                      </p:to>
                                    </p:set>
                                  </p:subTnLst>
                                </p:cTn>
                              </p:par>
                            </p:childTnLst>
                          </p:cTn>
                        </p:par>
                        <p:par>
                          <p:cTn id="23" fill="hold">
                            <p:stCondLst>
                              <p:cond delay="2000"/>
                            </p:stCondLst>
                            <p:childTnLst>
                              <p:par>
                                <p:cTn id="24" presetID="23" presetClass="entr" presetSubtype="16"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D53A-0A54-0C0D-4100-EB8AB3021A50}"/>
              </a:ext>
            </a:extLst>
          </p:cNvPr>
          <p:cNvSpPr>
            <a:spLocks noGrp="1"/>
          </p:cNvSpPr>
          <p:nvPr>
            <p:ph type="title"/>
          </p:nvPr>
        </p:nvSpPr>
        <p:spPr>
          <a:xfrm>
            <a:off x="4178808" y="824992"/>
            <a:ext cx="6766560" cy="768096"/>
          </a:xfrm>
        </p:spPr>
        <p:txBody>
          <a:bodyPr/>
          <a:lstStyle/>
          <a:p>
            <a:r>
              <a:rPr lang="en-IN" sz="3600" dirty="0"/>
              <a:t>purpose</a:t>
            </a:r>
          </a:p>
        </p:txBody>
      </p:sp>
      <p:sp>
        <p:nvSpPr>
          <p:cNvPr id="3" name="Content Placeholder 2">
            <a:extLst>
              <a:ext uri="{FF2B5EF4-FFF2-40B4-BE49-F238E27FC236}">
                <a16:creationId xmlns:a16="http://schemas.microsoft.com/office/drawing/2014/main" id="{6908E3BA-DB32-8703-E318-83FB6465A107}"/>
              </a:ext>
            </a:extLst>
          </p:cNvPr>
          <p:cNvSpPr>
            <a:spLocks noGrp="1"/>
          </p:cNvSpPr>
          <p:nvPr>
            <p:ph idx="1"/>
          </p:nvPr>
        </p:nvSpPr>
        <p:spPr>
          <a:xfrm>
            <a:off x="4178807" y="2079812"/>
            <a:ext cx="7242227" cy="4320988"/>
          </a:xfrm>
        </p:spPr>
        <p:txBody>
          <a:bodyPr/>
          <a:lstStyle/>
          <a:p>
            <a:pPr marL="285750" indent="-285750">
              <a:lnSpc>
                <a:spcPct val="115000"/>
              </a:lnSpc>
              <a:spcBef>
                <a:spcPts val="0"/>
              </a:spcBef>
              <a:spcAft>
                <a:spcPts val="1000"/>
              </a:spcAft>
              <a:buFont typeface="Wingdings" panose="05000000000000000000" pitchFamily="2" charset="2"/>
              <a:buChar char="§"/>
            </a:pPr>
            <a:r>
              <a:rPr lang="en-US" sz="1800" dirty="0">
                <a:effectLst/>
                <a:latin typeface="Book Antiqua" panose="02040602050305030304" pitchFamily="18" charset="0"/>
                <a:ea typeface="Calibri" panose="020F0502020204030204" pitchFamily="34" charset="0"/>
                <a:cs typeface="Shruti" panose="020B0502040204020203" pitchFamily="34" charset="0"/>
              </a:rPr>
              <a:t>The main problem in an existing system is that to manage bunch of paper works. User have to fill up the form for requesting a bus pass and verifier have to collect both form and required documents with user’s photos and signature, which are stored in specific place for further process. But it will be burdensome when any employees needs to fetch the data.</a:t>
            </a:r>
            <a:endParaRPr lang="en-IN" sz="1800" dirty="0">
              <a:effectLst/>
              <a:latin typeface="Calibri" panose="020F0502020204030204" pitchFamily="34" charset="0"/>
              <a:ea typeface="Calibri" panose="020F0502020204030204" pitchFamily="34" charset="0"/>
              <a:cs typeface="Shruti" panose="020B0502040204020203" pitchFamily="34" charset="0"/>
            </a:endParaRPr>
          </a:p>
          <a:p>
            <a:pPr marL="285750" marR="0" indent="-285750">
              <a:lnSpc>
                <a:spcPct val="115000"/>
              </a:lnSpc>
              <a:spcBef>
                <a:spcPts val="0"/>
              </a:spcBef>
              <a:spcAft>
                <a:spcPts val="1000"/>
              </a:spcAft>
              <a:buFont typeface="Wingdings" panose="05000000000000000000" pitchFamily="2" charset="2"/>
              <a:buChar char="§"/>
            </a:pPr>
            <a:r>
              <a:rPr lang="en-US" sz="1800" dirty="0">
                <a:latin typeface="Book Antiqua" panose="02040602050305030304" pitchFamily="18" charset="0"/>
                <a:ea typeface="Calibri" panose="020F0502020204030204" pitchFamily="34" charset="0"/>
                <a:cs typeface="Shruti" panose="020B0502040204020203" pitchFamily="34" charset="0"/>
              </a:rPr>
              <a:t>T</a:t>
            </a:r>
            <a:r>
              <a:rPr lang="en-US" sz="1800" dirty="0">
                <a:effectLst/>
                <a:latin typeface="Book Antiqua" panose="02040602050305030304" pitchFamily="18" charset="0"/>
                <a:ea typeface="Calibri" panose="020F0502020204030204" pitchFamily="34" charset="0"/>
                <a:cs typeface="Shruti" panose="020B0502040204020203" pitchFamily="34" charset="0"/>
              </a:rPr>
              <a:t>hat user(</a:t>
            </a:r>
            <a:r>
              <a:rPr lang="en-US" sz="1800" dirty="0" err="1">
                <a:effectLst/>
                <a:latin typeface="Book Antiqua" panose="02040602050305030304" pitchFamily="18" charset="0"/>
                <a:ea typeface="Calibri" panose="020F0502020204030204" pitchFamily="34" charset="0"/>
                <a:cs typeface="Shruti" panose="020B0502040204020203" pitchFamily="34" charset="0"/>
              </a:rPr>
              <a:t>travellers</a:t>
            </a:r>
            <a:r>
              <a:rPr lang="en-US" sz="1800" dirty="0">
                <a:effectLst/>
                <a:latin typeface="Book Antiqua" panose="02040602050305030304" pitchFamily="18" charset="0"/>
                <a:ea typeface="Calibri" panose="020F0502020204030204" pitchFamily="34" charset="0"/>
                <a:cs typeface="Shruti" panose="020B0502040204020203" pitchFamily="34" charset="0"/>
              </a:rPr>
              <a:t>) needs to stand in a long queue for submitting a form and verification of documents.</a:t>
            </a:r>
          </a:p>
          <a:p>
            <a:pPr marL="285750" marR="0" indent="-285750">
              <a:lnSpc>
                <a:spcPct val="115000"/>
              </a:lnSpc>
              <a:spcBef>
                <a:spcPts val="0"/>
              </a:spcBef>
              <a:spcAft>
                <a:spcPts val="1000"/>
              </a:spcAft>
              <a:buFont typeface="Wingdings" panose="05000000000000000000" pitchFamily="2" charset="2"/>
              <a:buChar char="§"/>
            </a:pPr>
            <a:r>
              <a:rPr lang="en-US" sz="1800" dirty="0">
                <a:latin typeface="Book Antiqua" panose="02040602050305030304" pitchFamily="18" charset="0"/>
                <a:ea typeface="Calibri" panose="020F0502020204030204" pitchFamily="34" charset="0"/>
                <a:cs typeface="Shruti" panose="020B0502040204020203" pitchFamily="34" charset="0"/>
              </a:rPr>
              <a:t>U</a:t>
            </a:r>
            <a:r>
              <a:rPr lang="en-US" sz="1800" dirty="0">
                <a:effectLst/>
                <a:latin typeface="Book Antiqua" panose="02040602050305030304" pitchFamily="18" charset="0"/>
                <a:ea typeface="Calibri" panose="020F0502020204030204" pitchFamily="34" charset="0"/>
                <a:cs typeface="Shruti" panose="020B0502040204020203" pitchFamily="34" charset="0"/>
              </a:rPr>
              <a:t>ser need to visit the BRTS office persistently to know how much process done</a:t>
            </a:r>
            <a:r>
              <a:rPr lang="en-US" sz="1800" dirty="0">
                <a:latin typeface="Book Antiqua" panose="02040602050305030304" pitchFamily="18" charset="0"/>
                <a:ea typeface="Calibri" panose="020F0502020204030204" pitchFamily="34" charset="0"/>
                <a:cs typeface="Shruti" panose="020B0502040204020203" pitchFamily="34" charset="0"/>
              </a:rPr>
              <a:t>.</a:t>
            </a:r>
            <a:endParaRPr lang="en-US" sz="1800" dirty="0">
              <a:effectLst/>
              <a:latin typeface="Book Antiqua" panose="02040602050305030304" pitchFamily="18" charset="0"/>
              <a:ea typeface="Calibri" panose="020F0502020204030204" pitchFamily="34" charset="0"/>
              <a:cs typeface="Shruti" panose="020B0502040204020203" pitchFamily="34" charset="0"/>
            </a:endParaRPr>
          </a:p>
          <a:p>
            <a:pPr marL="285750" marR="0" indent="-285750">
              <a:lnSpc>
                <a:spcPct val="115000"/>
              </a:lnSpc>
              <a:spcBef>
                <a:spcPts val="0"/>
              </a:spcBef>
              <a:spcAft>
                <a:spcPts val="1000"/>
              </a:spcAft>
              <a:buFont typeface="Wingdings" panose="05000000000000000000" pitchFamily="2" charset="2"/>
              <a:buChar char="§"/>
            </a:pPr>
            <a:r>
              <a:rPr lang="en-IN" sz="1800" dirty="0">
                <a:latin typeface="Calibri" panose="020F0502020204030204" pitchFamily="34" charset="0"/>
                <a:ea typeface="Calibri" panose="020F0502020204030204" pitchFamily="34" charset="0"/>
                <a:cs typeface="Shruti" panose="020B0502040204020203" pitchFamily="34" charset="0"/>
              </a:rPr>
              <a:t>User documents will not be safe. </a:t>
            </a:r>
            <a:endParaRPr lang="en-IN" sz="18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5" name="Slide Number Placeholder 4">
            <a:extLst>
              <a:ext uri="{FF2B5EF4-FFF2-40B4-BE49-F238E27FC236}">
                <a16:creationId xmlns:a16="http://schemas.microsoft.com/office/drawing/2014/main" id="{333D8568-B5C4-E5E4-0A0B-703E147A0246}"/>
              </a:ext>
            </a:extLst>
          </p:cNvPr>
          <p:cNvSpPr>
            <a:spLocks noGrp="1"/>
          </p:cNvSpPr>
          <p:nvPr>
            <p:ph type="sldNum" sz="quarter" idx="12"/>
          </p:nvPr>
        </p:nvSpPr>
        <p:spPr/>
        <p:txBody>
          <a:bodyPr/>
          <a:lstStyle/>
          <a:p>
            <a:fld id="{48F63A3B-78C7-47BE-AE5E-E10140E04643}" type="slidenum">
              <a:rPr lang="en-US" smtClean="0"/>
              <a:t>4</a:t>
            </a:fld>
            <a:endParaRPr lang="en-US" dirty="0"/>
          </a:p>
        </p:txBody>
      </p:sp>
      <p:pic>
        <p:nvPicPr>
          <p:cNvPr id="6" name="Picture 5">
            <a:extLst>
              <a:ext uri="{FF2B5EF4-FFF2-40B4-BE49-F238E27FC236}">
                <a16:creationId xmlns:a16="http://schemas.microsoft.com/office/drawing/2014/main" id="{6EF477FD-4035-724D-9D80-423F5E5AF4CB}"/>
              </a:ext>
            </a:extLst>
          </p:cNvPr>
          <p:cNvPicPr>
            <a:picLocks noChangeAspect="1"/>
          </p:cNvPicPr>
          <p:nvPr/>
        </p:nvPicPr>
        <p:blipFill>
          <a:blip r:embed="rId2"/>
          <a:stretch>
            <a:fillRect/>
          </a:stretch>
        </p:blipFill>
        <p:spPr>
          <a:xfrm>
            <a:off x="233441" y="134552"/>
            <a:ext cx="596968" cy="596968"/>
          </a:xfrm>
          <a:prstGeom prst="rect">
            <a:avLst/>
          </a:prstGeom>
        </p:spPr>
      </p:pic>
    </p:spTree>
    <p:extLst>
      <p:ext uri="{BB962C8B-B14F-4D97-AF65-F5344CB8AC3E}">
        <p14:creationId xmlns:p14="http://schemas.microsoft.com/office/powerpoint/2010/main" val="2754168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D53A-0A54-0C0D-4100-EB8AB3021A50}"/>
              </a:ext>
            </a:extLst>
          </p:cNvPr>
          <p:cNvSpPr>
            <a:spLocks noGrp="1"/>
          </p:cNvSpPr>
          <p:nvPr>
            <p:ph type="title"/>
          </p:nvPr>
        </p:nvSpPr>
        <p:spPr>
          <a:xfrm>
            <a:off x="4178808" y="824992"/>
            <a:ext cx="6766560" cy="768096"/>
          </a:xfrm>
        </p:spPr>
        <p:txBody>
          <a:bodyPr/>
          <a:lstStyle/>
          <a:p>
            <a:r>
              <a:rPr lang="en-IN" sz="3600" dirty="0"/>
              <a:t>Scope</a:t>
            </a:r>
          </a:p>
        </p:txBody>
      </p:sp>
      <p:sp>
        <p:nvSpPr>
          <p:cNvPr id="3" name="Content Placeholder 2">
            <a:extLst>
              <a:ext uri="{FF2B5EF4-FFF2-40B4-BE49-F238E27FC236}">
                <a16:creationId xmlns:a16="http://schemas.microsoft.com/office/drawing/2014/main" id="{6908E3BA-DB32-8703-E318-83FB6465A107}"/>
              </a:ext>
            </a:extLst>
          </p:cNvPr>
          <p:cNvSpPr>
            <a:spLocks noGrp="1"/>
          </p:cNvSpPr>
          <p:nvPr>
            <p:ph idx="1"/>
          </p:nvPr>
        </p:nvSpPr>
        <p:spPr>
          <a:xfrm>
            <a:off x="4178807" y="1801906"/>
            <a:ext cx="7242227" cy="4598894"/>
          </a:xfrm>
        </p:spPr>
        <p:txBody>
          <a:bodyPr/>
          <a:lstStyle/>
          <a:p>
            <a:pPr marL="285750" indent="-285750">
              <a:lnSpc>
                <a:spcPct val="115000"/>
              </a:lnSpc>
              <a:spcBef>
                <a:spcPts val="0"/>
              </a:spcBef>
              <a:spcAft>
                <a:spcPts val="10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Shruti" panose="020B0502040204020203" pitchFamily="34" charset="0"/>
              </a:rPr>
              <a:t>The </a:t>
            </a:r>
            <a:r>
              <a:rPr lang="en-IN" sz="1800" dirty="0">
                <a:latin typeface="Calibri" panose="020F0502020204030204" pitchFamily="34" charset="0"/>
                <a:ea typeface="Calibri" panose="020F0502020204030204" pitchFamily="34" charset="0"/>
                <a:cs typeface="Shruti" panose="020B0502040204020203" pitchFamily="34" charset="0"/>
              </a:rPr>
              <a:t>main aim </a:t>
            </a:r>
            <a:r>
              <a:rPr lang="en-IN" sz="1800" dirty="0">
                <a:effectLst/>
                <a:latin typeface="Calibri" panose="020F0502020204030204" pitchFamily="34" charset="0"/>
                <a:ea typeface="Calibri" panose="020F0502020204030204" pitchFamily="34" charset="0"/>
                <a:cs typeface="Shruti" panose="020B0502040204020203" pitchFamily="34" charset="0"/>
              </a:rPr>
              <a:t>of our application is to make the bus pass process fully digital</a:t>
            </a:r>
            <a:r>
              <a:rPr lang="en-IN" sz="1800" dirty="0">
                <a:latin typeface="Calibri" panose="020F0502020204030204" pitchFamily="34" charset="0"/>
                <a:ea typeface="Calibri" panose="020F0502020204030204" pitchFamily="34" charset="0"/>
                <a:cs typeface="Shruti" panose="020B0502040204020203" pitchFamily="34" charset="0"/>
              </a:rPr>
              <a:t> and easy to implement.</a:t>
            </a:r>
          </a:p>
          <a:p>
            <a:pPr marL="285750" indent="-285750">
              <a:lnSpc>
                <a:spcPct val="115000"/>
              </a:lnSpc>
              <a:spcBef>
                <a:spcPts val="0"/>
              </a:spcBef>
              <a:spcAft>
                <a:spcPts val="10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Shruti" panose="020B0502040204020203" pitchFamily="34" charset="0"/>
              </a:rPr>
              <a:t>User has to upload the </a:t>
            </a:r>
            <a:r>
              <a:rPr lang="en-IN" sz="1800" dirty="0">
                <a:latin typeface="Calibri" panose="020F0502020204030204" pitchFamily="34" charset="0"/>
                <a:ea typeface="Calibri" panose="020F0502020204030204" pitchFamily="34" charset="0"/>
                <a:cs typeface="Shruti" panose="020B0502040204020203" pitchFamily="34" charset="0"/>
              </a:rPr>
              <a:t>required document online in the application.</a:t>
            </a:r>
          </a:p>
          <a:p>
            <a:pPr marL="285750" indent="-285750">
              <a:lnSpc>
                <a:spcPct val="115000"/>
              </a:lnSpc>
              <a:spcBef>
                <a:spcPts val="0"/>
              </a:spcBef>
              <a:spcAft>
                <a:spcPts val="10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Shruti" panose="020B0502040204020203" pitchFamily="34" charset="0"/>
              </a:rPr>
              <a:t>Admin will check this documents uploaded by user and approve them as per the government rules from web portal.</a:t>
            </a:r>
          </a:p>
          <a:p>
            <a:pPr marL="285750" indent="-285750">
              <a:lnSpc>
                <a:spcPct val="115000"/>
              </a:lnSpc>
              <a:spcBef>
                <a:spcPts val="0"/>
              </a:spcBef>
              <a:spcAft>
                <a:spcPts val="1000"/>
              </a:spcAft>
              <a:buFont typeface="Wingdings" panose="05000000000000000000" pitchFamily="2" charset="2"/>
              <a:buChar char="§"/>
            </a:pPr>
            <a:r>
              <a:rPr lang="en-IN" sz="1800" dirty="0">
                <a:latin typeface="Calibri" panose="020F0502020204030204" pitchFamily="34" charset="0"/>
                <a:ea typeface="Calibri" panose="020F0502020204030204" pitchFamily="34" charset="0"/>
                <a:cs typeface="Shruti" panose="020B0502040204020203" pitchFamily="34" charset="0"/>
              </a:rPr>
              <a:t>After the approval the user can select the meeting time slot as per user’s preference for user identity verification.</a:t>
            </a:r>
          </a:p>
          <a:p>
            <a:pPr marL="285750" indent="-285750">
              <a:lnSpc>
                <a:spcPct val="115000"/>
              </a:lnSpc>
              <a:spcBef>
                <a:spcPts val="0"/>
              </a:spcBef>
              <a:spcAft>
                <a:spcPts val="10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Shruti" panose="020B0502040204020203" pitchFamily="34" charset="0"/>
              </a:rPr>
              <a:t>After the successful identity verification of the user ,user </a:t>
            </a:r>
            <a:r>
              <a:rPr lang="en-IN" sz="1800" dirty="0">
                <a:latin typeface="Calibri" panose="020F0502020204030204" pitchFamily="34" charset="0"/>
                <a:ea typeface="Calibri" panose="020F0502020204030204" pitchFamily="34" charset="0"/>
                <a:cs typeface="Shruti" panose="020B0502040204020203" pitchFamily="34" charset="0"/>
              </a:rPr>
              <a:t>becomes eligible to get the requested bus pass.</a:t>
            </a:r>
            <a:r>
              <a:rPr lang="en-IN" sz="1800" dirty="0">
                <a:effectLst/>
                <a:latin typeface="Calibri" panose="020F0502020204030204" pitchFamily="34" charset="0"/>
                <a:ea typeface="Calibri" panose="020F0502020204030204" pitchFamily="34" charset="0"/>
                <a:cs typeface="Shruti" panose="020B0502040204020203" pitchFamily="34" charset="0"/>
              </a:rPr>
              <a:t>  </a:t>
            </a:r>
          </a:p>
        </p:txBody>
      </p:sp>
      <p:sp>
        <p:nvSpPr>
          <p:cNvPr id="5" name="Slide Number Placeholder 4">
            <a:extLst>
              <a:ext uri="{FF2B5EF4-FFF2-40B4-BE49-F238E27FC236}">
                <a16:creationId xmlns:a16="http://schemas.microsoft.com/office/drawing/2014/main" id="{333D8568-B5C4-E5E4-0A0B-703E147A0246}"/>
              </a:ext>
            </a:extLst>
          </p:cNvPr>
          <p:cNvSpPr>
            <a:spLocks noGrp="1"/>
          </p:cNvSpPr>
          <p:nvPr>
            <p:ph type="sldNum" sz="quarter" idx="12"/>
          </p:nvPr>
        </p:nvSpPr>
        <p:spPr/>
        <p:txBody>
          <a:bodyPr/>
          <a:lstStyle/>
          <a:p>
            <a:fld id="{48F63A3B-78C7-47BE-AE5E-E10140E04643}" type="slidenum">
              <a:rPr lang="en-US" smtClean="0"/>
              <a:t>5</a:t>
            </a:fld>
            <a:endParaRPr lang="en-US" dirty="0"/>
          </a:p>
        </p:txBody>
      </p:sp>
      <p:pic>
        <p:nvPicPr>
          <p:cNvPr id="6" name="Picture 5">
            <a:extLst>
              <a:ext uri="{FF2B5EF4-FFF2-40B4-BE49-F238E27FC236}">
                <a16:creationId xmlns:a16="http://schemas.microsoft.com/office/drawing/2014/main" id="{C801E00D-C852-8271-4D39-A0F30F44DF88}"/>
              </a:ext>
            </a:extLst>
          </p:cNvPr>
          <p:cNvPicPr>
            <a:picLocks noChangeAspect="1"/>
          </p:cNvPicPr>
          <p:nvPr/>
        </p:nvPicPr>
        <p:blipFill>
          <a:blip r:embed="rId2"/>
          <a:stretch>
            <a:fillRect/>
          </a:stretch>
        </p:blipFill>
        <p:spPr>
          <a:xfrm>
            <a:off x="233441" y="134552"/>
            <a:ext cx="596968" cy="596968"/>
          </a:xfrm>
          <a:prstGeom prst="rect">
            <a:avLst/>
          </a:prstGeom>
        </p:spPr>
      </p:pic>
    </p:spTree>
    <p:extLst>
      <p:ext uri="{BB962C8B-B14F-4D97-AF65-F5344CB8AC3E}">
        <p14:creationId xmlns:p14="http://schemas.microsoft.com/office/powerpoint/2010/main" val="511372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D53A-0A54-0C0D-4100-EB8AB3021A50}"/>
              </a:ext>
            </a:extLst>
          </p:cNvPr>
          <p:cNvSpPr>
            <a:spLocks noGrp="1"/>
          </p:cNvSpPr>
          <p:nvPr>
            <p:ph type="title"/>
          </p:nvPr>
        </p:nvSpPr>
        <p:spPr>
          <a:xfrm>
            <a:off x="4178808" y="824992"/>
            <a:ext cx="6766560" cy="768096"/>
          </a:xfrm>
        </p:spPr>
        <p:txBody>
          <a:bodyPr/>
          <a:lstStyle/>
          <a:p>
            <a:r>
              <a:rPr lang="en-IN" sz="3600" dirty="0"/>
              <a:t>Information</a:t>
            </a:r>
          </a:p>
        </p:txBody>
      </p:sp>
      <p:sp>
        <p:nvSpPr>
          <p:cNvPr id="3" name="Content Placeholder 2">
            <a:extLst>
              <a:ext uri="{FF2B5EF4-FFF2-40B4-BE49-F238E27FC236}">
                <a16:creationId xmlns:a16="http://schemas.microsoft.com/office/drawing/2014/main" id="{6908E3BA-DB32-8703-E318-83FB6465A107}"/>
              </a:ext>
            </a:extLst>
          </p:cNvPr>
          <p:cNvSpPr>
            <a:spLocks noGrp="1"/>
          </p:cNvSpPr>
          <p:nvPr>
            <p:ph idx="1"/>
          </p:nvPr>
        </p:nvSpPr>
        <p:spPr>
          <a:xfrm>
            <a:off x="4178807" y="2079812"/>
            <a:ext cx="7242227" cy="4320988"/>
          </a:xfrm>
        </p:spPr>
        <p:txBody>
          <a:bodyPr/>
          <a:lstStyle/>
          <a:p>
            <a:pPr marL="285750" indent="-285750">
              <a:lnSpc>
                <a:spcPct val="115000"/>
              </a:lnSpc>
              <a:spcBef>
                <a:spcPts val="0"/>
              </a:spcBef>
              <a:spcAft>
                <a:spcPts val="1000"/>
              </a:spcAft>
              <a:buFont typeface="Wingdings" panose="05000000000000000000" pitchFamily="2" charset="2"/>
              <a:buChar char="§"/>
            </a:pPr>
            <a:r>
              <a:rPr lang="en-IN" sz="1800" dirty="0">
                <a:latin typeface="Calibri" panose="020F0502020204030204" pitchFamily="34" charset="0"/>
                <a:ea typeface="Calibri" panose="020F0502020204030204" pitchFamily="34" charset="0"/>
                <a:cs typeface="Shruti" panose="020B0502040204020203" pitchFamily="34" charset="0"/>
              </a:rPr>
              <a:t>In this system there is both application and web portal.</a:t>
            </a:r>
          </a:p>
          <a:p>
            <a:pPr marL="285750" indent="-285750">
              <a:lnSpc>
                <a:spcPct val="115000"/>
              </a:lnSpc>
              <a:spcBef>
                <a:spcPts val="0"/>
              </a:spcBef>
              <a:spcAft>
                <a:spcPts val="1000"/>
              </a:spcAft>
              <a:buFont typeface="Wingdings" panose="05000000000000000000" pitchFamily="2" charset="2"/>
              <a:buChar char="§"/>
            </a:pPr>
            <a:r>
              <a:rPr lang="en-IN" sz="1800" dirty="0">
                <a:latin typeface="Calibri" panose="020F0502020204030204" pitchFamily="34" charset="0"/>
                <a:ea typeface="Calibri" panose="020F0502020204030204" pitchFamily="34" charset="0"/>
                <a:cs typeface="Shruti" panose="020B0502040204020203" pitchFamily="34" charset="0"/>
              </a:rPr>
              <a:t>The application is for user, in which user(traveller) can login and request for pass and upload documents.</a:t>
            </a:r>
          </a:p>
          <a:p>
            <a:pPr marL="285750" indent="-285750">
              <a:lnSpc>
                <a:spcPct val="115000"/>
              </a:lnSpc>
              <a:spcBef>
                <a:spcPts val="0"/>
              </a:spcBef>
              <a:spcAft>
                <a:spcPts val="10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Shruti" panose="020B0502040204020203" pitchFamily="34" charset="0"/>
              </a:rPr>
              <a:t>Web portal is use by verifier officer and the Admin, Admin </a:t>
            </a:r>
            <a:r>
              <a:rPr lang="en-IN" sz="1800" dirty="0">
                <a:latin typeface="Calibri" panose="020F0502020204030204" pitchFamily="34" charset="0"/>
                <a:ea typeface="Calibri" panose="020F0502020204030204" pitchFamily="34" charset="0"/>
                <a:cs typeface="Shruti" panose="020B0502040204020203" pitchFamily="34" charset="0"/>
              </a:rPr>
              <a:t>is verify the document which are uploaded by user and verifier officer is verify identity of user .</a:t>
            </a:r>
          </a:p>
          <a:p>
            <a:pPr marL="285750" indent="-285750">
              <a:lnSpc>
                <a:spcPct val="115000"/>
              </a:lnSpc>
              <a:spcBef>
                <a:spcPts val="0"/>
              </a:spcBef>
              <a:spcAft>
                <a:spcPts val="10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Shruti" panose="020B0502040204020203" pitchFamily="34" charset="0"/>
              </a:rPr>
              <a:t>Application and web portal are connected with a same data</a:t>
            </a:r>
            <a:r>
              <a:rPr lang="en-IN" sz="1800" dirty="0">
                <a:latin typeface="Calibri" panose="020F0502020204030204" pitchFamily="34" charset="0"/>
                <a:ea typeface="Calibri" panose="020F0502020204030204" pitchFamily="34" charset="0"/>
                <a:cs typeface="Shruti" panose="020B0502040204020203" pitchFamily="34" charset="0"/>
              </a:rPr>
              <a:t>base.</a:t>
            </a:r>
            <a:endParaRPr lang="en-IN" sz="18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5" name="Slide Number Placeholder 4">
            <a:extLst>
              <a:ext uri="{FF2B5EF4-FFF2-40B4-BE49-F238E27FC236}">
                <a16:creationId xmlns:a16="http://schemas.microsoft.com/office/drawing/2014/main" id="{333D8568-B5C4-E5E4-0A0B-703E147A0246}"/>
              </a:ext>
            </a:extLst>
          </p:cNvPr>
          <p:cNvSpPr>
            <a:spLocks noGrp="1"/>
          </p:cNvSpPr>
          <p:nvPr>
            <p:ph type="sldNum" sz="quarter" idx="12"/>
          </p:nvPr>
        </p:nvSpPr>
        <p:spPr/>
        <p:txBody>
          <a:bodyPr/>
          <a:lstStyle/>
          <a:p>
            <a:fld id="{48F63A3B-78C7-47BE-AE5E-E10140E04643}" type="slidenum">
              <a:rPr lang="en-US" smtClean="0"/>
              <a:t>6</a:t>
            </a:fld>
            <a:endParaRPr lang="en-US" dirty="0"/>
          </a:p>
        </p:txBody>
      </p:sp>
      <p:pic>
        <p:nvPicPr>
          <p:cNvPr id="6" name="Picture 5">
            <a:extLst>
              <a:ext uri="{FF2B5EF4-FFF2-40B4-BE49-F238E27FC236}">
                <a16:creationId xmlns:a16="http://schemas.microsoft.com/office/drawing/2014/main" id="{A290079E-14C4-B2F5-81A7-FA4BB668DFE4}"/>
              </a:ext>
            </a:extLst>
          </p:cNvPr>
          <p:cNvPicPr>
            <a:picLocks noChangeAspect="1"/>
          </p:cNvPicPr>
          <p:nvPr/>
        </p:nvPicPr>
        <p:blipFill>
          <a:blip r:embed="rId2"/>
          <a:stretch>
            <a:fillRect/>
          </a:stretch>
        </p:blipFill>
        <p:spPr>
          <a:xfrm>
            <a:off x="233441" y="134552"/>
            <a:ext cx="596968" cy="596968"/>
          </a:xfrm>
          <a:prstGeom prst="rect">
            <a:avLst/>
          </a:prstGeom>
        </p:spPr>
      </p:pic>
    </p:spTree>
    <p:extLst>
      <p:ext uri="{BB962C8B-B14F-4D97-AF65-F5344CB8AC3E}">
        <p14:creationId xmlns:p14="http://schemas.microsoft.com/office/powerpoint/2010/main" val="3711064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D53A-0A54-0C0D-4100-EB8AB3021A50}"/>
              </a:ext>
            </a:extLst>
          </p:cNvPr>
          <p:cNvSpPr>
            <a:spLocks noGrp="1"/>
          </p:cNvSpPr>
          <p:nvPr>
            <p:ph type="title"/>
          </p:nvPr>
        </p:nvSpPr>
        <p:spPr>
          <a:xfrm>
            <a:off x="4178808" y="824992"/>
            <a:ext cx="6766560" cy="768096"/>
          </a:xfrm>
        </p:spPr>
        <p:txBody>
          <a:bodyPr/>
          <a:lstStyle/>
          <a:p>
            <a:r>
              <a:rPr lang="en-IN" sz="3200" dirty="0"/>
              <a:t>Function requirement</a:t>
            </a:r>
          </a:p>
        </p:txBody>
      </p:sp>
      <p:sp>
        <p:nvSpPr>
          <p:cNvPr id="3" name="Content Placeholder 2">
            <a:extLst>
              <a:ext uri="{FF2B5EF4-FFF2-40B4-BE49-F238E27FC236}">
                <a16:creationId xmlns:a16="http://schemas.microsoft.com/office/drawing/2014/main" id="{6908E3BA-DB32-8703-E318-83FB6465A107}"/>
              </a:ext>
            </a:extLst>
          </p:cNvPr>
          <p:cNvSpPr>
            <a:spLocks noGrp="1"/>
          </p:cNvSpPr>
          <p:nvPr>
            <p:ph idx="1"/>
          </p:nvPr>
        </p:nvSpPr>
        <p:spPr>
          <a:xfrm>
            <a:off x="4178807" y="2268070"/>
            <a:ext cx="7242227" cy="4132729"/>
          </a:xfrm>
        </p:spPr>
        <p:txBody>
          <a:bodyPr/>
          <a:lstStyle/>
          <a:p>
            <a:pPr marL="342900" marR="0" lvl="0" indent="-342900" algn="just">
              <a:lnSpc>
                <a:spcPct val="115000"/>
              </a:lnSpc>
              <a:spcBef>
                <a:spcPts val="0"/>
              </a:spcBef>
              <a:spcAft>
                <a:spcPts val="0"/>
              </a:spcAft>
              <a:buFont typeface="Wingdings" panose="05000000000000000000" pitchFamily="2" charset="2"/>
              <a:buChar char="q"/>
            </a:pPr>
            <a:r>
              <a:rPr lang="en-US" sz="1800" b="1" dirty="0">
                <a:effectLst/>
                <a:latin typeface="Bookman Old Style" panose="02050604050505020204" pitchFamily="18" charset="0"/>
                <a:ea typeface="Calibri" panose="020F0502020204030204" pitchFamily="34" charset="0"/>
                <a:cs typeface="Shruti" panose="020B0502040204020203" pitchFamily="34" charset="0"/>
              </a:rPr>
              <a:t>APPLICATION MODULE</a:t>
            </a:r>
          </a:p>
          <a:p>
            <a:pPr marL="1028700" lvl="1" indent="-342900" algn="just">
              <a:lnSpc>
                <a:spcPct val="115000"/>
              </a:lnSpc>
              <a:spcBef>
                <a:spcPts val="0"/>
              </a:spcBef>
              <a:buFont typeface="Symbol" panose="05050102010706020507" pitchFamily="18" charset="2"/>
              <a:buChar char=""/>
            </a:pPr>
            <a:r>
              <a:rPr lang="en-US" sz="1800" dirty="0">
                <a:effectLst/>
                <a:latin typeface="Bookman Old Style" panose="02050604050505020204" pitchFamily="18" charset="0"/>
                <a:ea typeface="Calibri" panose="020F0502020204030204" pitchFamily="34" charset="0"/>
                <a:cs typeface="Shruti" panose="020B0502040204020203" pitchFamily="34" charset="0"/>
              </a:rPr>
              <a:t>Login Module </a:t>
            </a:r>
            <a:endParaRPr lang="en-IN" sz="1800" dirty="0">
              <a:effectLst/>
              <a:latin typeface="Calibri" panose="020F0502020204030204" pitchFamily="34" charset="0"/>
              <a:ea typeface="Calibri" panose="020F0502020204030204" pitchFamily="34" charset="0"/>
              <a:cs typeface="Shruti" panose="020B0502040204020203" pitchFamily="34" charset="0"/>
            </a:endParaRPr>
          </a:p>
          <a:p>
            <a:pPr marL="1028700" lvl="1" indent="-342900" algn="just">
              <a:lnSpc>
                <a:spcPct val="115000"/>
              </a:lnSpc>
              <a:spcBef>
                <a:spcPts val="0"/>
              </a:spcBef>
              <a:buFont typeface="Symbol" panose="05050102010706020507" pitchFamily="18" charset="2"/>
              <a:buChar char=""/>
            </a:pPr>
            <a:r>
              <a:rPr lang="en-US" sz="1800" dirty="0">
                <a:effectLst/>
                <a:latin typeface="Bookman Old Style" panose="02050604050505020204" pitchFamily="18" charset="0"/>
                <a:ea typeface="Calibri" panose="020F0502020204030204" pitchFamily="34" charset="0"/>
                <a:cs typeface="Shruti" panose="020B0502040204020203" pitchFamily="34" charset="0"/>
              </a:rPr>
              <a:t>Sign up Module</a:t>
            </a:r>
            <a:endParaRPr lang="en-IN" sz="1800" dirty="0">
              <a:latin typeface="Calibri" panose="020F0502020204030204" pitchFamily="34" charset="0"/>
              <a:ea typeface="Calibri" panose="020F0502020204030204" pitchFamily="34" charset="0"/>
              <a:cs typeface="Shruti" panose="020B0502040204020203" pitchFamily="34" charset="0"/>
            </a:endParaRPr>
          </a:p>
          <a:p>
            <a:pPr marL="1028700" lvl="1" indent="-342900" algn="just">
              <a:lnSpc>
                <a:spcPct val="115000"/>
              </a:lnSpc>
              <a:spcBef>
                <a:spcPts val="0"/>
              </a:spcBef>
              <a:buFont typeface="Symbol" panose="05050102010706020507" pitchFamily="18" charset="2"/>
              <a:buChar char=""/>
            </a:pPr>
            <a:r>
              <a:rPr lang="en-US" sz="1800" dirty="0">
                <a:effectLst/>
                <a:latin typeface="Bookman Old Style" panose="02050604050505020204" pitchFamily="18" charset="0"/>
                <a:ea typeface="Calibri" panose="020F0502020204030204" pitchFamily="34" charset="0"/>
                <a:cs typeface="Shruti" panose="020B0502040204020203" pitchFamily="34" charset="0"/>
              </a:rPr>
              <a:t>Upload Document Module</a:t>
            </a:r>
            <a:endParaRPr lang="en-IN" sz="1800" dirty="0">
              <a:latin typeface="Calibri" panose="020F0502020204030204" pitchFamily="34" charset="0"/>
              <a:ea typeface="Calibri" panose="020F0502020204030204" pitchFamily="34" charset="0"/>
              <a:cs typeface="Shruti" panose="020B0502040204020203" pitchFamily="34" charset="0"/>
            </a:endParaRPr>
          </a:p>
          <a:p>
            <a:pPr marL="1028700" lvl="1" indent="-342900" algn="just">
              <a:lnSpc>
                <a:spcPct val="115000"/>
              </a:lnSpc>
              <a:spcBef>
                <a:spcPts val="0"/>
              </a:spcBef>
              <a:buFont typeface="Symbol" panose="05050102010706020507" pitchFamily="18" charset="2"/>
              <a:buChar char=""/>
            </a:pPr>
            <a:r>
              <a:rPr lang="en-US" sz="1800" dirty="0">
                <a:effectLst/>
                <a:latin typeface="Bookman Old Style" panose="02050604050505020204" pitchFamily="18" charset="0"/>
                <a:ea typeface="Calibri" panose="020F0502020204030204" pitchFamily="34" charset="0"/>
                <a:cs typeface="Shruti" panose="020B0502040204020203" pitchFamily="34" charset="0"/>
              </a:rPr>
              <a:t>Slot Booking</a:t>
            </a:r>
            <a:endParaRPr lang="en-IN" sz="1800" dirty="0">
              <a:effectLst/>
              <a:latin typeface="Calibri" panose="020F0502020204030204" pitchFamily="34" charset="0"/>
              <a:ea typeface="Calibri" panose="020F0502020204030204" pitchFamily="34" charset="0"/>
              <a:cs typeface="Shruti" panose="020B0502040204020203" pitchFamily="34" charset="0"/>
            </a:endParaRPr>
          </a:p>
          <a:p>
            <a:pPr marL="1028700" lvl="1" indent="-342900" algn="just">
              <a:spcBef>
                <a:spcPts val="0"/>
              </a:spcBef>
              <a:spcAft>
                <a:spcPts val="1000"/>
              </a:spcAft>
              <a:buFont typeface="Symbol" panose="05050102010706020507" pitchFamily="18" charset="2"/>
              <a:buChar char=""/>
            </a:pPr>
            <a:r>
              <a:rPr lang="en-US" sz="1800" dirty="0">
                <a:effectLst/>
                <a:latin typeface="Bookman Old Style" panose="02050604050505020204" pitchFamily="18" charset="0"/>
                <a:ea typeface="Calibri" panose="020F0502020204030204" pitchFamily="34" charset="0"/>
                <a:cs typeface="Shruti" panose="020B0502040204020203" pitchFamily="34" charset="0"/>
              </a:rPr>
              <a:t>Status Of Bus Pass</a:t>
            </a:r>
          </a:p>
          <a:p>
            <a:pPr marL="1028700" lvl="1" indent="-342900" algn="just">
              <a:spcBef>
                <a:spcPts val="0"/>
              </a:spcBef>
              <a:spcAft>
                <a:spcPts val="1000"/>
              </a:spcAft>
              <a:buFont typeface="Symbol" panose="05050102010706020507" pitchFamily="18" charset="2"/>
              <a:buChar char=""/>
            </a:pPr>
            <a:r>
              <a:rPr lang="en-US" sz="1800">
                <a:latin typeface="Bookman Old Style" panose="02050604050505020204" pitchFamily="18" charset="0"/>
                <a:ea typeface="Calibri" panose="020F0502020204030204" pitchFamily="34" charset="0"/>
                <a:cs typeface="Shruti" panose="020B0502040204020203" pitchFamily="34" charset="0"/>
              </a:rPr>
              <a:t>Contact Us</a:t>
            </a:r>
          </a:p>
          <a:p>
            <a:pPr marL="1028700" lvl="1" indent="-342900" algn="just">
              <a:spcBef>
                <a:spcPts val="0"/>
              </a:spcBef>
              <a:spcAft>
                <a:spcPts val="1000"/>
              </a:spcAft>
              <a:buFont typeface="Symbol" panose="05050102010706020507" pitchFamily="18" charset="2"/>
              <a:buChar char=""/>
            </a:pPr>
            <a:r>
              <a:rPr lang="en-US" sz="1800">
                <a:effectLst/>
                <a:latin typeface="Bookman Old Style" panose="02050604050505020204" pitchFamily="18" charset="0"/>
                <a:ea typeface="Calibri" panose="020F0502020204030204" pitchFamily="34" charset="0"/>
                <a:cs typeface="Shruti" panose="020B0502040204020203" pitchFamily="34" charset="0"/>
              </a:rPr>
              <a:t>My </a:t>
            </a:r>
            <a:r>
              <a:rPr lang="en-US" sz="1800" dirty="0">
                <a:effectLst/>
                <a:latin typeface="Bookman Old Style" panose="02050604050505020204" pitchFamily="18" charset="0"/>
                <a:ea typeface="Calibri" panose="020F0502020204030204" pitchFamily="34" charset="0"/>
                <a:cs typeface="Shruti" panose="020B0502040204020203" pitchFamily="34" charset="0"/>
              </a:rPr>
              <a:t>Profi</a:t>
            </a:r>
            <a:r>
              <a:rPr lang="en-US" sz="1800" dirty="0">
                <a:latin typeface="Bookman Old Style" panose="02050604050505020204" pitchFamily="18" charset="0"/>
                <a:ea typeface="Calibri" panose="020F0502020204030204" pitchFamily="34" charset="0"/>
                <a:cs typeface="Shruti" panose="020B0502040204020203" pitchFamily="34" charset="0"/>
              </a:rPr>
              <a:t>le</a:t>
            </a:r>
            <a:endParaRPr lang="en-IN" sz="1800" dirty="0">
              <a:effectLst/>
              <a:latin typeface="Calibri" panose="020F0502020204030204" pitchFamily="34" charset="0"/>
              <a:ea typeface="Calibri" panose="020F0502020204030204" pitchFamily="34" charset="0"/>
              <a:cs typeface="Shruti" panose="020B0502040204020203" pitchFamily="34" charset="0"/>
            </a:endParaRPr>
          </a:p>
          <a:p>
            <a:pPr marL="285750" indent="-285750">
              <a:lnSpc>
                <a:spcPct val="115000"/>
              </a:lnSpc>
              <a:spcBef>
                <a:spcPts val="0"/>
              </a:spcBef>
              <a:spcAft>
                <a:spcPts val="1000"/>
              </a:spcAft>
              <a:buFont typeface="Arial" panose="020B0604020202020204" pitchFamily="34" charset="0"/>
              <a:buChar char="•"/>
            </a:pPr>
            <a:endParaRPr lang="en-IN" sz="18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5" name="Slide Number Placeholder 4">
            <a:extLst>
              <a:ext uri="{FF2B5EF4-FFF2-40B4-BE49-F238E27FC236}">
                <a16:creationId xmlns:a16="http://schemas.microsoft.com/office/drawing/2014/main" id="{333D8568-B5C4-E5E4-0A0B-703E147A0246}"/>
              </a:ext>
            </a:extLst>
          </p:cNvPr>
          <p:cNvSpPr>
            <a:spLocks noGrp="1"/>
          </p:cNvSpPr>
          <p:nvPr>
            <p:ph type="sldNum" sz="quarter" idx="12"/>
          </p:nvPr>
        </p:nvSpPr>
        <p:spPr/>
        <p:txBody>
          <a:bodyPr/>
          <a:lstStyle/>
          <a:p>
            <a:fld id="{48F63A3B-78C7-47BE-AE5E-E10140E04643}" type="slidenum">
              <a:rPr lang="en-US" smtClean="0"/>
              <a:t>7</a:t>
            </a:fld>
            <a:endParaRPr lang="en-US" dirty="0"/>
          </a:p>
        </p:txBody>
      </p:sp>
      <p:pic>
        <p:nvPicPr>
          <p:cNvPr id="6" name="Picture 5">
            <a:extLst>
              <a:ext uri="{FF2B5EF4-FFF2-40B4-BE49-F238E27FC236}">
                <a16:creationId xmlns:a16="http://schemas.microsoft.com/office/drawing/2014/main" id="{E0DA0E07-144B-A649-EE5D-B8A1F9156B79}"/>
              </a:ext>
            </a:extLst>
          </p:cNvPr>
          <p:cNvPicPr>
            <a:picLocks noChangeAspect="1"/>
          </p:cNvPicPr>
          <p:nvPr/>
        </p:nvPicPr>
        <p:blipFill>
          <a:blip r:embed="rId2"/>
          <a:stretch>
            <a:fillRect/>
          </a:stretch>
        </p:blipFill>
        <p:spPr>
          <a:xfrm>
            <a:off x="233441" y="134552"/>
            <a:ext cx="596968" cy="596968"/>
          </a:xfrm>
          <a:prstGeom prst="rect">
            <a:avLst/>
          </a:prstGeom>
        </p:spPr>
      </p:pic>
    </p:spTree>
    <p:extLst>
      <p:ext uri="{BB962C8B-B14F-4D97-AF65-F5344CB8AC3E}">
        <p14:creationId xmlns:p14="http://schemas.microsoft.com/office/powerpoint/2010/main" val="3163778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D53A-0A54-0C0D-4100-EB8AB3021A50}"/>
              </a:ext>
            </a:extLst>
          </p:cNvPr>
          <p:cNvSpPr>
            <a:spLocks noGrp="1"/>
          </p:cNvSpPr>
          <p:nvPr>
            <p:ph type="title"/>
          </p:nvPr>
        </p:nvSpPr>
        <p:spPr>
          <a:xfrm>
            <a:off x="4178808" y="824992"/>
            <a:ext cx="6766560" cy="768096"/>
          </a:xfrm>
        </p:spPr>
        <p:txBody>
          <a:bodyPr/>
          <a:lstStyle/>
          <a:p>
            <a:r>
              <a:rPr lang="en-IN" sz="3200" dirty="0"/>
              <a:t>Function requirement</a:t>
            </a:r>
          </a:p>
        </p:txBody>
      </p:sp>
      <p:sp>
        <p:nvSpPr>
          <p:cNvPr id="3" name="Content Placeholder 2">
            <a:extLst>
              <a:ext uri="{FF2B5EF4-FFF2-40B4-BE49-F238E27FC236}">
                <a16:creationId xmlns:a16="http://schemas.microsoft.com/office/drawing/2014/main" id="{6908E3BA-DB32-8703-E318-83FB6465A107}"/>
              </a:ext>
            </a:extLst>
          </p:cNvPr>
          <p:cNvSpPr>
            <a:spLocks noGrp="1"/>
          </p:cNvSpPr>
          <p:nvPr>
            <p:ph idx="1"/>
          </p:nvPr>
        </p:nvSpPr>
        <p:spPr>
          <a:xfrm>
            <a:off x="4178807" y="1399689"/>
            <a:ext cx="7242227" cy="4714239"/>
          </a:xfrm>
        </p:spPr>
        <p:txBody>
          <a:bodyPr/>
          <a:lstStyle/>
          <a:p>
            <a:pPr marL="342900" marR="0" lvl="0" indent="-342900" algn="just">
              <a:lnSpc>
                <a:spcPct val="115000"/>
              </a:lnSpc>
              <a:spcBef>
                <a:spcPts val="0"/>
              </a:spcBef>
              <a:spcAft>
                <a:spcPts val="0"/>
              </a:spcAft>
              <a:buFont typeface="Wingdings" panose="05000000000000000000" pitchFamily="2" charset="2"/>
              <a:buChar char="q"/>
            </a:pPr>
            <a:r>
              <a:rPr lang="en-US" sz="1800" b="1" dirty="0">
                <a:effectLst/>
                <a:latin typeface="Bookman Old Style" panose="02050604050505020204" pitchFamily="18" charset="0"/>
                <a:ea typeface="Calibri" panose="020F0502020204030204" pitchFamily="34" charset="0"/>
                <a:cs typeface="Shruti" panose="020B0502040204020203" pitchFamily="34" charset="0"/>
              </a:rPr>
              <a:t>Web Portal</a:t>
            </a:r>
          </a:p>
          <a:p>
            <a:pPr marR="0" lvl="0" algn="just">
              <a:lnSpc>
                <a:spcPct val="115000"/>
              </a:lnSpc>
              <a:spcBef>
                <a:spcPts val="0"/>
              </a:spcBef>
              <a:spcAft>
                <a:spcPts val="0"/>
              </a:spcAft>
            </a:pPr>
            <a:r>
              <a:rPr lang="en-US" sz="1800" dirty="0">
                <a:effectLst/>
                <a:latin typeface="Bookman Old Style" panose="02050604050505020204" pitchFamily="18" charset="0"/>
                <a:ea typeface="Calibri" panose="020F0502020204030204" pitchFamily="34" charset="0"/>
                <a:cs typeface="Shruti" panose="020B0502040204020203" pitchFamily="34" charset="0"/>
              </a:rPr>
              <a:t> Web Portal is a web application which have following modules </a:t>
            </a:r>
            <a:endParaRPr lang="en-IN" sz="1800" dirty="0">
              <a:effectLst/>
              <a:latin typeface="Calibri" panose="020F0502020204030204" pitchFamily="34" charset="0"/>
              <a:ea typeface="Calibri" panose="020F0502020204030204" pitchFamily="34" charset="0"/>
              <a:cs typeface="Shruti" panose="020B0502040204020203" pitchFamily="34" charset="0"/>
            </a:endParaRPr>
          </a:p>
          <a:p>
            <a:pPr marL="1028700" lvl="1" indent="-342900" algn="just">
              <a:lnSpc>
                <a:spcPct val="115000"/>
              </a:lnSpc>
              <a:spcBef>
                <a:spcPts val="0"/>
              </a:spcBef>
              <a:spcAft>
                <a:spcPts val="1000"/>
              </a:spcAft>
              <a:buFont typeface="Symbol" panose="05050102010706020507" pitchFamily="18" charset="2"/>
              <a:buChar char=""/>
            </a:pPr>
            <a:r>
              <a:rPr lang="en-US" sz="1800" dirty="0">
                <a:effectLst/>
                <a:latin typeface="Bookman Old Style" panose="02050604050505020204" pitchFamily="18" charset="0"/>
                <a:ea typeface="Calibri" panose="020F0502020204030204" pitchFamily="34" charset="0"/>
                <a:cs typeface="Shruti" panose="020B0502040204020203" pitchFamily="34" charset="0"/>
              </a:rPr>
              <a:t>Selection Module(To choose admin or verifier officer)</a:t>
            </a:r>
          </a:p>
          <a:p>
            <a:pPr marL="1428750" lvl="2" indent="-285750" algn="just">
              <a:lnSpc>
                <a:spcPct val="115000"/>
              </a:lnSpc>
              <a:spcBef>
                <a:spcPts val="0"/>
              </a:spcBef>
              <a:spcAft>
                <a:spcPts val="1000"/>
              </a:spcAft>
              <a:buFont typeface="Wingdings" panose="05000000000000000000" pitchFamily="2" charset="2"/>
              <a:buChar char="v"/>
            </a:pPr>
            <a:r>
              <a:rPr lang="en-IN" sz="1800" b="1" dirty="0">
                <a:effectLst/>
                <a:latin typeface="Calibri" panose="020F0502020204030204" pitchFamily="34" charset="0"/>
                <a:ea typeface="Calibri" panose="020F0502020204030204" pitchFamily="34" charset="0"/>
                <a:cs typeface="Shruti" panose="020B0502040204020203" pitchFamily="34" charset="0"/>
              </a:rPr>
              <a:t>Admin’s view</a:t>
            </a:r>
          </a:p>
          <a:p>
            <a:pPr marL="1943100" lvl="3" indent="-342900" algn="just">
              <a:spcBef>
                <a:spcPts val="0"/>
              </a:spcBef>
              <a:spcAft>
                <a:spcPts val="1000"/>
              </a:spcAft>
              <a:buFont typeface="Symbol" panose="05050102010706020507" pitchFamily="18" charset="2"/>
              <a:buChar char=""/>
            </a:pPr>
            <a:r>
              <a:rPr lang="en-US" sz="1800" dirty="0">
                <a:effectLst/>
                <a:latin typeface="Bookman Old Style" panose="02050604050505020204" pitchFamily="18" charset="0"/>
                <a:ea typeface="Calibri" panose="020F0502020204030204" pitchFamily="34" charset="0"/>
                <a:cs typeface="Shruti" panose="020B0502040204020203" pitchFamily="34" charset="0"/>
              </a:rPr>
              <a:t>Login Module </a:t>
            </a:r>
            <a:endParaRPr lang="en-IN" sz="1800" dirty="0">
              <a:effectLst/>
              <a:latin typeface="Calibri" panose="020F0502020204030204" pitchFamily="34" charset="0"/>
              <a:ea typeface="Calibri" panose="020F0502020204030204" pitchFamily="34" charset="0"/>
              <a:cs typeface="Shruti" panose="020B0502040204020203" pitchFamily="34" charset="0"/>
            </a:endParaRPr>
          </a:p>
          <a:p>
            <a:pPr marL="1943100" lvl="3" indent="-342900" algn="just">
              <a:spcBef>
                <a:spcPts val="0"/>
              </a:spcBef>
              <a:spcAft>
                <a:spcPts val="1000"/>
              </a:spcAft>
              <a:buFont typeface="Symbol" panose="05050102010706020507" pitchFamily="18" charset="2"/>
              <a:buChar char=""/>
            </a:pPr>
            <a:r>
              <a:rPr lang="en-US" sz="1800" dirty="0">
                <a:effectLst/>
                <a:latin typeface="Bookman Old Style" panose="02050604050505020204" pitchFamily="18" charset="0"/>
                <a:ea typeface="Calibri" panose="020F0502020204030204" pitchFamily="34" charset="0"/>
                <a:cs typeface="Shruti" panose="020B0502040204020203" pitchFamily="34" charset="0"/>
              </a:rPr>
              <a:t>Document Verification Module</a:t>
            </a:r>
          </a:p>
          <a:p>
            <a:pPr marL="1943100" lvl="3" indent="-342900" algn="just">
              <a:spcBef>
                <a:spcPts val="0"/>
              </a:spcBef>
              <a:spcAft>
                <a:spcPts val="1000"/>
              </a:spcAft>
              <a:buFont typeface="+mj-lt"/>
              <a:buAutoNum type="arabicPeriod"/>
            </a:pPr>
            <a:r>
              <a:rPr lang="en-IN" sz="1800" dirty="0">
                <a:effectLst/>
                <a:latin typeface="Calibri" panose="020F0502020204030204" pitchFamily="34" charset="0"/>
                <a:ea typeface="Calibri" panose="020F0502020204030204" pitchFamily="34" charset="0"/>
                <a:cs typeface="Shruti" panose="020B0502040204020203" pitchFamily="34" charset="0"/>
              </a:rPr>
              <a:t>All user Data</a:t>
            </a:r>
          </a:p>
          <a:p>
            <a:pPr marL="1943100" lvl="3" indent="-342900" algn="just">
              <a:spcBef>
                <a:spcPts val="0"/>
              </a:spcBef>
              <a:spcAft>
                <a:spcPts val="1000"/>
              </a:spcAft>
              <a:buFont typeface="+mj-lt"/>
              <a:buAutoNum type="arabicPeriod"/>
            </a:pPr>
            <a:r>
              <a:rPr lang="en-IN" sz="1800" dirty="0">
                <a:latin typeface="Calibri" panose="020F0502020204030204" pitchFamily="34" charset="0"/>
                <a:ea typeface="Calibri" panose="020F0502020204030204" pitchFamily="34" charset="0"/>
                <a:cs typeface="Shruti" panose="020B0502040204020203" pitchFamily="34" charset="0"/>
              </a:rPr>
              <a:t>Doc Verification Pending User </a:t>
            </a:r>
          </a:p>
          <a:p>
            <a:pPr marL="1943100" lvl="3" indent="-342900" algn="just">
              <a:spcBef>
                <a:spcPts val="0"/>
              </a:spcBef>
              <a:spcAft>
                <a:spcPts val="1000"/>
              </a:spcAft>
              <a:buFont typeface="+mj-lt"/>
              <a:buAutoNum type="arabicPeriod"/>
            </a:pPr>
            <a:r>
              <a:rPr lang="en-IN" sz="1800" dirty="0">
                <a:effectLst/>
                <a:latin typeface="Calibri" panose="020F0502020204030204" pitchFamily="34" charset="0"/>
                <a:ea typeface="Calibri" panose="020F0502020204030204" pitchFamily="34" charset="0"/>
                <a:cs typeface="Shruti" panose="020B0502040204020203" pitchFamily="34" charset="0"/>
              </a:rPr>
              <a:t>Doc verified User.</a:t>
            </a:r>
          </a:p>
          <a:p>
            <a:pPr marL="1943100" lvl="3" indent="-342900" algn="just">
              <a:spcBef>
                <a:spcPts val="0"/>
              </a:spcBef>
              <a:spcAft>
                <a:spcPts val="1000"/>
              </a:spcAft>
              <a:buFont typeface="+mj-lt"/>
              <a:buAutoNum type="arabicPeriod"/>
            </a:pPr>
            <a:r>
              <a:rPr lang="en-IN" sz="1800" dirty="0">
                <a:latin typeface="Calibri" panose="020F0502020204030204" pitchFamily="34" charset="0"/>
                <a:ea typeface="Calibri" panose="020F0502020204030204" pitchFamily="34" charset="0"/>
                <a:cs typeface="Shruti" panose="020B0502040204020203" pitchFamily="34" charset="0"/>
              </a:rPr>
              <a:t>Eligible for Bus pass</a:t>
            </a:r>
          </a:p>
          <a:p>
            <a:pPr marL="1943100" lvl="3" indent="-342900" algn="just">
              <a:spcBef>
                <a:spcPts val="0"/>
              </a:spcBef>
              <a:spcAft>
                <a:spcPts val="1000"/>
              </a:spcAft>
              <a:buFont typeface="+mj-lt"/>
              <a:buAutoNum type="arabicPeriod"/>
            </a:pPr>
            <a:r>
              <a:rPr lang="en-IN" sz="1800" dirty="0">
                <a:effectLst/>
                <a:latin typeface="Calibri" panose="020F0502020204030204" pitchFamily="34" charset="0"/>
                <a:ea typeface="Calibri" panose="020F0502020204030204" pitchFamily="34" charset="0"/>
                <a:cs typeface="Shruti" panose="020B0502040204020203" pitchFamily="34" charset="0"/>
              </a:rPr>
              <a:t>Not Eligible for Bus pass</a:t>
            </a:r>
          </a:p>
          <a:p>
            <a:pPr marL="1943100" lvl="3" indent="-342900" algn="just">
              <a:spcBef>
                <a:spcPts val="0"/>
              </a:spcBef>
              <a:spcAft>
                <a:spcPts val="1000"/>
              </a:spcAft>
              <a:buFont typeface="Symbol" panose="05050102010706020507" pitchFamily="18" charset="2"/>
              <a:buChar char=""/>
            </a:pPr>
            <a:r>
              <a:rPr lang="en-US" sz="1800" dirty="0">
                <a:effectLst/>
                <a:latin typeface="Bookman Old Style" panose="02050604050505020204" pitchFamily="18" charset="0"/>
                <a:ea typeface="Calibri" panose="020F0502020204030204" pitchFamily="34" charset="0"/>
                <a:cs typeface="Shruti" panose="020B0502040204020203" pitchFamily="34" charset="0"/>
              </a:rPr>
              <a:t>Status Module</a:t>
            </a:r>
          </a:p>
          <a:p>
            <a:pPr marL="1943100" lvl="3" indent="-342900" algn="just">
              <a:spcBef>
                <a:spcPts val="0"/>
              </a:spcBef>
              <a:spcAft>
                <a:spcPts val="1000"/>
              </a:spcAft>
              <a:buFont typeface="Symbol" panose="05050102010706020507" pitchFamily="18" charset="2"/>
              <a:buChar char=""/>
            </a:pPr>
            <a:r>
              <a:rPr lang="en-US" sz="1800" dirty="0">
                <a:latin typeface="Bookman Old Style" panose="02050604050505020204" pitchFamily="18" charset="0"/>
                <a:ea typeface="Calibri" panose="020F0502020204030204" pitchFamily="34" charset="0"/>
                <a:cs typeface="Shruti" panose="020B0502040204020203" pitchFamily="34" charset="0"/>
              </a:rPr>
              <a:t>Verifier(to assign user name Password and Branch)</a:t>
            </a:r>
            <a:endParaRPr lang="en-IN" sz="1800" dirty="0">
              <a:latin typeface="Calibri" panose="020F0502020204030204" pitchFamily="34" charset="0"/>
              <a:ea typeface="Calibri" panose="020F0502020204030204" pitchFamily="34" charset="0"/>
              <a:cs typeface="Shruti" panose="020B0502040204020203" pitchFamily="34" charset="0"/>
            </a:endParaRPr>
          </a:p>
          <a:p>
            <a:pPr marL="1943100" lvl="3" indent="-342900" algn="just">
              <a:spcBef>
                <a:spcPts val="0"/>
              </a:spcBef>
              <a:spcAft>
                <a:spcPts val="100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5" name="Slide Number Placeholder 4">
            <a:extLst>
              <a:ext uri="{FF2B5EF4-FFF2-40B4-BE49-F238E27FC236}">
                <a16:creationId xmlns:a16="http://schemas.microsoft.com/office/drawing/2014/main" id="{333D8568-B5C4-E5E4-0A0B-703E147A0246}"/>
              </a:ext>
            </a:extLst>
          </p:cNvPr>
          <p:cNvSpPr>
            <a:spLocks noGrp="1"/>
          </p:cNvSpPr>
          <p:nvPr>
            <p:ph type="sldNum" sz="quarter" idx="12"/>
          </p:nvPr>
        </p:nvSpPr>
        <p:spPr/>
        <p:txBody>
          <a:bodyPr/>
          <a:lstStyle/>
          <a:p>
            <a:fld id="{48F63A3B-78C7-47BE-AE5E-E10140E04643}" type="slidenum">
              <a:rPr lang="en-US" smtClean="0"/>
              <a:t>8</a:t>
            </a:fld>
            <a:endParaRPr lang="en-US" dirty="0"/>
          </a:p>
        </p:txBody>
      </p:sp>
      <p:pic>
        <p:nvPicPr>
          <p:cNvPr id="4" name="Picture 3">
            <a:extLst>
              <a:ext uri="{FF2B5EF4-FFF2-40B4-BE49-F238E27FC236}">
                <a16:creationId xmlns:a16="http://schemas.microsoft.com/office/drawing/2014/main" id="{E78B0C8D-F547-7A53-4641-1DFCAF56C1FB}"/>
              </a:ext>
            </a:extLst>
          </p:cNvPr>
          <p:cNvPicPr>
            <a:picLocks noChangeAspect="1"/>
          </p:cNvPicPr>
          <p:nvPr/>
        </p:nvPicPr>
        <p:blipFill>
          <a:blip r:embed="rId2"/>
          <a:stretch>
            <a:fillRect/>
          </a:stretch>
        </p:blipFill>
        <p:spPr>
          <a:xfrm>
            <a:off x="233441" y="134552"/>
            <a:ext cx="596968" cy="596968"/>
          </a:xfrm>
          <a:prstGeom prst="rect">
            <a:avLst/>
          </a:prstGeom>
        </p:spPr>
      </p:pic>
    </p:spTree>
    <p:extLst>
      <p:ext uri="{BB962C8B-B14F-4D97-AF65-F5344CB8AC3E}">
        <p14:creationId xmlns:p14="http://schemas.microsoft.com/office/powerpoint/2010/main" val="3626790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D53A-0A54-0C0D-4100-EB8AB3021A50}"/>
              </a:ext>
            </a:extLst>
          </p:cNvPr>
          <p:cNvSpPr>
            <a:spLocks noGrp="1"/>
          </p:cNvSpPr>
          <p:nvPr>
            <p:ph type="title"/>
          </p:nvPr>
        </p:nvSpPr>
        <p:spPr>
          <a:xfrm>
            <a:off x="4178808" y="824992"/>
            <a:ext cx="6766560" cy="768096"/>
          </a:xfrm>
        </p:spPr>
        <p:txBody>
          <a:bodyPr/>
          <a:lstStyle/>
          <a:p>
            <a:r>
              <a:rPr lang="en-IN" sz="3200" dirty="0"/>
              <a:t>Function requirement</a:t>
            </a:r>
          </a:p>
        </p:txBody>
      </p:sp>
      <p:sp>
        <p:nvSpPr>
          <p:cNvPr id="3" name="Content Placeholder 2">
            <a:extLst>
              <a:ext uri="{FF2B5EF4-FFF2-40B4-BE49-F238E27FC236}">
                <a16:creationId xmlns:a16="http://schemas.microsoft.com/office/drawing/2014/main" id="{6908E3BA-DB32-8703-E318-83FB6465A107}"/>
              </a:ext>
            </a:extLst>
          </p:cNvPr>
          <p:cNvSpPr>
            <a:spLocks noGrp="1"/>
          </p:cNvSpPr>
          <p:nvPr>
            <p:ph idx="1"/>
          </p:nvPr>
        </p:nvSpPr>
        <p:spPr>
          <a:xfrm>
            <a:off x="4178807" y="1686560"/>
            <a:ext cx="7242227" cy="4714239"/>
          </a:xfrm>
        </p:spPr>
        <p:txBody>
          <a:bodyPr/>
          <a:lstStyle/>
          <a:p>
            <a:pPr marL="342900" marR="0" lvl="0" indent="-342900" algn="just">
              <a:lnSpc>
                <a:spcPct val="115000"/>
              </a:lnSpc>
              <a:spcBef>
                <a:spcPts val="0"/>
              </a:spcBef>
              <a:spcAft>
                <a:spcPts val="0"/>
              </a:spcAft>
              <a:buFont typeface="Wingdings" panose="05000000000000000000" pitchFamily="2" charset="2"/>
              <a:buChar char="q"/>
            </a:pPr>
            <a:r>
              <a:rPr lang="en-US" sz="1800" b="1" dirty="0">
                <a:effectLst/>
                <a:latin typeface="Bookman Old Style" panose="02050604050505020204" pitchFamily="18" charset="0"/>
                <a:ea typeface="Calibri" panose="020F0502020204030204" pitchFamily="34" charset="0"/>
                <a:cs typeface="Shruti" panose="020B0502040204020203" pitchFamily="34" charset="0"/>
              </a:rPr>
              <a:t>Web Portal</a:t>
            </a:r>
          </a:p>
          <a:p>
            <a:pPr marL="1428750" lvl="2" indent="-285750" algn="just">
              <a:lnSpc>
                <a:spcPct val="115000"/>
              </a:lnSpc>
              <a:spcBef>
                <a:spcPts val="0"/>
              </a:spcBef>
              <a:spcAft>
                <a:spcPts val="1000"/>
              </a:spcAft>
              <a:buFont typeface="Wingdings" panose="05000000000000000000" pitchFamily="2" charset="2"/>
              <a:buChar char="v"/>
            </a:pPr>
            <a:r>
              <a:rPr lang="en-IN" sz="1800" b="1" dirty="0">
                <a:latin typeface="Calibri" panose="020F0502020204030204" pitchFamily="34" charset="0"/>
                <a:ea typeface="Calibri" panose="020F0502020204030204" pitchFamily="34" charset="0"/>
                <a:cs typeface="Shruti" panose="020B0502040204020203" pitchFamily="34" charset="0"/>
              </a:rPr>
              <a:t>Verifier </a:t>
            </a:r>
            <a:r>
              <a:rPr lang="en-IN" sz="1800" b="1" dirty="0">
                <a:effectLst/>
                <a:latin typeface="Calibri" panose="020F0502020204030204" pitchFamily="34" charset="0"/>
                <a:ea typeface="Calibri" panose="020F0502020204030204" pitchFamily="34" charset="0"/>
                <a:cs typeface="Shruti" panose="020B0502040204020203" pitchFamily="34" charset="0"/>
              </a:rPr>
              <a:t>’s view</a:t>
            </a:r>
          </a:p>
          <a:p>
            <a:pPr marL="1943100" lvl="3" indent="-342900" algn="just">
              <a:spcBef>
                <a:spcPts val="0"/>
              </a:spcBef>
              <a:spcAft>
                <a:spcPts val="1000"/>
              </a:spcAft>
              <a:buFont typeface="Symbol" panose="05050102010706020507" pitchFamily="18" charset="2"/>
              <a:buChar char=""/>
            </a:pPr>
            <a:r>
              <a:rPr lang="en-US" sz="1800" dirty="0">
                <a:effectLst/>
                <a:latin typeface="Bookman Old Style" panose="02050604050505020204" pitchFamily="18" charset="0"/>
                <a:ea typeface="Calibri" panose="020F0502020204030204" pitchFamily="34" charset="0"/>
                <a:cs typeface="Shruti" panose="020B0502040204020203" pitchFamily="34" charset="0"/>
              </a:rPr>
              <a:t>Login Module </a:t>
            </a:r>
            <a:endParaRPr lang="en-IN" sz="1800" dirty="0">
              <a:effectLst/>
              <a:latin typeface="Calibri" panose="020F0502020204030204" pitchFamily="34" charset="0"/>
              <a:ea typeface="Calibri" panose="020F0502020204030204" pitchFamily="34" charset="0"/>
              <a:cs typeface="Shruti" panose="020B0502040204020203" pitchFamily="34" charset="0"/>
            </a:endParaRPr>
          </a:p>
          <a:p>
            <a:pPr marL="1943100" lvl="3" indent="-342900" algn="just">
              <a:spcBef>
                <a:spcPts val="0"/>
              </a:spcBef>
              <a:spcAft>
                <a:spcPts val="1000"/>
              </a:spcAft>
              <a:buFont typeface="Symbol" panose="05050102010706020507" pitchFamily="18" charset="2"/>
              <a:buChar char=""/>
            </a:pPr>
            <a:r>
              <a:rPr lang="en-US" sz="1800" dirty="0">
                <a:effectLst/>
                <a:latin typeface="Bookman Old Style" panose="02050604050505020204" pitchFamily="18" charset="0"/>
                <a:ea typeface="Calibri" panose="020F0502020204030204" pitchFamily="34" charset="0"/>
                <a:cs typeface="Shruti" panose="020B0502040204020203" pitchFamily="34" charset="0"/>
              </a:rPr>
              <a:t>Identity Verification Module with date feature </a:t>
            </a:r>
          </a:p>
          <a:p>
            <a:pPr lvl="3" indent="0" algn="just">
              <a:spcBef>
                <a:spcPts val="0"/>
              </a:spcBef>
              <a:spcAft>
                <a:spcPts val="1000"/>
              </a:spcAft>
              <a:buNone/>
            </a:pPr>
            <a:r>
              <a:rPr lang="en-US" sz="1800" dirty="0">
                <a:latin typeface="Bookman Old Style" panose="02050604050505020204" pitchFamily="18" charset="0"/>
                <a:ea typeface="Calibri" panose="020F0502020204030204" pitchFamily="34" charset="0"/>
                <a:cs typeface="Shruti" panose="020B0502040204020203" pitchFamily="34" charset="0"/>
              </a:rPr>
              <a:t>	filtering</a:t>
            </a:r>
            <a:endParaRPr lang="en-IN" sz="1800" dirty="0">
              <a:effectLst/>
              <a:latin typeface="Calibri" panose="020F0502020204030204" pitchFamily="34" charset="0"/>
              <a:ea typeface="Calibri" panose="020F0502020204030204" pitchFamily="34" charset="0"/>
              <a:cs typeface="Shruti" panose="020B0502040204020203" pitchFamily="34" charset="0"/>
            </a:endParaRPr>
          </a:p>
          <a:p>
            <a:pPr marL="1943100" lvl="3" indent="-342900" algn="just">
              <a:spcBef>
                <a:spcPts val="0"/>
              </a:spcBef>
              <a:spcAft>
                <a:spcPts val="1000"/>
              </a:spcAft>
              <a:buFont typeface="Symbol" panose="05050102010706020507" pitchFamily="18" charset="2"/>
              <a:buChar char=""/>
            </a:pPr>
            <a:r>
              <a:rPr lang="en-US" sz="1800" dirty="0">
                <a:effectLst/>
                <a:latin typeface="Bookman Old Style" panose="02050604050505020204" pitchFamily="18" charset="0"/>
                <a:ea typeface="Calibri" panose="020F0502020204030204" pitchFamily="34" charset="0"/>
                <a:cs typeface="Shruti" panose="020B0502040204020203" pitchFamily="34" charset="0"/>
              </a:rPr>
              <a:t>Status Module</a:t>
            </a:r>
            <a:endParaRPr lang="en-IN" sz="1800" dirty="0">
              <a:latin typeface="Calibri" panose="020F0502020204030204" pitchFamily="34" charset="0"/>
              <a:ea typeface="Calibri" panose="020F0502020204030204" pitchFamily="34" charset="0"/>
              <a:cs typeface="Shruti" panose="020B0502040204020203" pitchFamily="34" charset="0"/>
            </a:endParaRPr>
          </a:p>
          <a:p>
            <a:pPr marL="1943100" lvl="3" indent="-342900" algn="just">
              <a:spcBef>
                <a:spcPts val="0"/>
              </a:spcBef>
              <a:spcAft>
                <a:spcPts val="100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Shruti" panose="020B0502040204020203" pitchFamily="34" charset="0"/>
            </a:endParaRPr>
          </a:p>
          <a:p>
            <a:pPr marL="1943100" lvl="3" indent="-342900" algn="just">
              <a:spcBef>
                <a:spcPts val="0"/>
              </a:spcBef>
              <a:spcAft>
                <a:spcPts val="100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5" name="Slide Number Placeholder 4">
            <a:extLst>
              <a:ext uri="{FF2B5EF4-FFF2-40B4-BE49-F238E27FC236}">
                <a16:creationId xmlns:a16="http://schemas.microsoft.com/office/drawing/2014/main" id="{333D8568-B5C4-E5E4-0A0B-703E147A0246}"/>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4" name="Picture 3">
            <a:extLst>
              <a:ext uri="{FF2B5EF4-FFF2-40B4-BE49-F238E27FC236}">
                <a16:creationId xmlns:a16="http://schemas.microsoft.com/office/drawing/2014/main" id="{E78B0C8D-F547-7A53-4641-1DFCAF56C1FB}"/>
              </a:ext>
            </a:extLst>
          </p:cNvPr>
          <p:cNvPicPr>
            <a:picLocks noChangeAspect="1"/>
          </p:cNvPicPr>
          <p:nvPr/>
        </p:nvPicPr>
        <p:blipFill>
          <a:blip r:embed="rId2"/>
          <a:stretch>
            <a:fillRect/>
          </a:stretch>
        </p:blipFill>
        <p:spPr>
          <a:xfrm>
            <a:off x="233441" y="134552"/>
            <a:ext cx="596968" cy="596968"/>
          </a:xfrm>
          <a:prstGeom prst="rect">
            <a:avLst/>
          </a:prstGeom>
        </p:spPr>
      </p:pic>
    </p:spTree>
    <p:extLst>
      <p:ext uri="{BB962C8B-B14F-4D97-AF65-F5344CB8AC3E}">
        <p14:creationId xmlns:p14="http://schemas.microsoft.com/office/powerpoint/2010/main" val="2787270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{8BEBE1A6-FD54-4CA2-BC5E-E9BD751DC66E}tf78438558_win32</Template>
  <TotalTime>688</TotalTime>
  <Words>1076</Words>
  <Application>Microsoft Office PowerPoint</Application>
  <PresentationFormat>Widescreen</PresentationFormat>
  <Paragraphs>157</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Arial Black</vt:lpstr>
      <vt:lpstr>Book Antiqua</vt:lpstr>
      <vt:lpstr>Bookman Old Style</vt:lpstr>
      <vt:lpstr>Calibri</vt:lpstr>
      <vt:lpstr>Sabon Next LT</vt:lpstr>
      <vt:lpstr>Symbol</vt:lpstr>
      <vt:lpstr>Wingdings</vt:lpstr>
      <vt:lpstr>Office Theme</vt:lpstr>
      <vt:lpstr>BRTS BUS PASS ONLINE REGISTRATION APP  Guided by: MANISH PATEL(H.o.D)     </vt:lpstr>
      <vt:lpstr>index</vt:lpstr>
      <vt:lpstr>Abstract</vt:lpstr>
      <vt:lpstr>purpose</vt:lpstr>
      <vt:lpstr>Scope</vt:lpstr>
      <vt:lpstr>Information</vt:lpstr>
      <vt:lpstr>Function requirement</vt:lpstr>
      <vt:lpstr>Function requirement</vt:lpstr>
      <vt:lpstr>Function requirement</vt:lpstr>
      <vt:lpstr>Overview of system</vt:lpstr>
      <vt:lpstr>PowerPoint Presentation</vt:lpstr>
      <vt:lpstr>Software component</vt:lpstr>
      <vt:lpstr>Application</vt:lpstr>
      <vt:lpstr>Web portal</vt:lpstr>
      <vt:lpstr>UI design of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vt:lpstr>
      <vt:lpstr>disadvantages</vt:lpstr>
      <vt:lpstr>Future scope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BRTS BUS PASS ONLINE REGISTRATION APP</dc:title>
  <dc:subject/>
  <dc:creator>206120316054 DHARMIK</dc:creator>
  <cp:lastModifiedBy>Jash Pastagia</cp:lastModifiedBy>
  <cp:revision>117</cp:revision>
  <dcterms:created xsi:type="dcterms:W3CDTF">2022-12-21T12:17:22Z</dcterms:created>
  <dcterms:modified xsi:type="dcterms:W3CDTF">2023-06-19T11:21:41Z</dcterms:modified>
</cp:coreProperties>
</file>